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23"/>
  </p:notesMasterIdLst>
  <p:sldIdLst>
    <p:sldId id="256" r:id="rId6"/>
    <p:sldId id="315" r:id="rId7"/>
    <p:sldId id="321" r:id="rId8"/>
    <p:sldId id="322" r:id="rId9"/>
    <p:sldId id="317" r:id="rId10"/>
    <p:sldId id="323" r:id="rId11"/>
    <p:sldId id="324" r:id="rId12"/>
    <p:sldId id="329" r:id="rId13"/>
    <p:sldId id="334" r:id="rId14"/>
    <p:sldId id="330" r:id="rId15"/>
    <p:sldId id="331" r:id="rId16"/>
    <p:sldId id="332" r:id="rId17"/>
    <p:sldId id="333" r:id="rId18"/>
    <p:sldId id="335" r:id="rId19"/>
    <p:sldId id="337" r:id="rId20"/>
    <p:sldId id="338" r:id="rId21"/>
    <p:sldId id="339" r:id="rId2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5" userDrawn="1">
          <p15:clr>
            <a:srgbClr val="A4A3A4"/>
          </p15:clr>
        </p15:guide>
        <p15:guide id="2" pos="28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85"/>
        <p:guide pos="287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0" Type="http://schemas.openxmlformats.org/officeDocument/2006/relationships/tags" Target="../tags/tag3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0" Type="http://schemas.openxmlformats.org/officeDocument/2006/relationships/tags" Target="../tags/tag12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0" Type="http://schemas.openxmlformats.org/officeDocument/2006/relationships/tags" Target="../tags/tag189.xml"/><Relationship Id="rId2" Type="http://schemas.openxmlformats.org/officeDocument/2006/relationships/tags" Target="../tags/tag173.xml"/><Relationship Id="rId19" Type="http://schemas.openxmlformats.org/officeDocument/2006/relationships/tags" Target="../tags/tag188.xml"/><Relationship Id="rId18" Type="http://schemas.openxmlformats.org/officeDocument/2006/relationships/tags" Target="../tags/tag187.xml"/><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png"/><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8" Type="http://schemas.openxmlformats.org/officeDocument/2006/relationships/tags" Target="../tags/tag222.xml"/><Relationship Id="rId17" Type="http://schemas.openxmlformats.org/officeDocument/2006/relationships/tags" Target="../tags/tag221.xml"/><Relationship Id="rId16" Type="http://schemas.openxmlformats.org/officeDocument/2006/relationships/tags" Target="../tags/tag220.xml"/><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8" Type="http://schemas.openxmlformats.org/officeDocument/2006/relationships/tags" Target="../tags/tag267.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5" name="页脚占位符 4"/>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5" name="页脚占位符 4"/>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5" name="页脚占位符 4"/>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1" name="任意多边形: 形状 20"/>
          <p:cNvSpPr/>
          <p:nvPr userDrawn="1">
            <p:custDataLst>
              <p:tags r:id="rId2"/>
            </p:custDataLst>
          </p:nvPr>
        </p:nvSpPr>
        <p:spPr>
          <a:xfrm>
            <a:off x="5901690" y="857250"/>
            <a:ext cx="3241358" cy="5143024"/>
          </a:xfrm>
          <a:custGeom>
            <a:avLst/>
            <a:gdLst>
              <a:gd name="connsiteX0" fmla="*/ 2552450 w 4322051"/>
              <a:gd name="connsiteY0" fmla="*/ 0 h 6863893"/>
              <a:gd name="connsiteX1" fmla="*/ 4322051 w 4322051"/>
              <a:gd name="connsiteY1" fmla="*/ 0 h 6863893"/>
              <a:gd name="connsiteX2" fmla="*/ 4322051 w 4322051"/>
              <a:gd name="connsiteY2" fmla="*/ 6863893 h 6863893"/>
              <a:gd name="connsiteX3" fmla="*/ 2588638 w 4322051"/>
              <a:gd name="connsiteY3" fmla="*/ 6863893 h 6863893"/>
              <a:gd name="connsiteX4" fmla="*/ 2655512 w 4322051"/>
              <a:gd name="connsiteY4" fmla="*/ 6782842 h 6863893"/>
              <a:gd name="connsiteX5" fmla="*/ 2852255 w 4322051"/>
              <a:gd name="connsiteY5" fmla="*/ 6138748 h 6863893"/>
              <a:gd name="connsiteX6" fmla="*/ 1932423 w 4322051"/>
              <a:gd name="connsiteY6" fmla="*/ 5010153 h 6863893"/>
              <a:gd name="connsiteX7" fmla="*/ 1890917 w 4322051"/>
              <a:gd name="connsiteY7" fmla="*/ 5003818 h 6863893"/>
              <a:gd name="connsiteX8" fmla="*/ 495300 w 4322051"/>
              <a:gd name="connsiteY8" fmla="*/ 5003818 h 6863893"/>
              <a:gd name="connsiteX9" fmla="*/ 0 w 4322051"/>
              <a:gd name="connsiteY9" fmla="*/ 4508518 h 6863893"/>
              <a:gd name="connsiteX10" fmla="*/ 495300 w 4322051"/>
              <a:gd name="connsiteY10" fmla="*/ 4013218 h 6863893"/>
              <a:gd name="connsiteX11" fmla="*/ 532130 w 4322051"/>
              <a:gd name="connsiteY11" fmla="*/ 4013218 h 6863893"/>
              <a:gd name="connsiteX12" fmla="*/ 532130 w 4322051"/>
              <a:gd name="connsiteY12" fmla="*/ 4006797 h 6863893"/>
              <a:gd name="connsiteX13" fmla="*/ 1569167 w 4322051"/>
              <a:gd name="connsiteY13" fmla="*/ 4006797 h 6863893"/>
              <a:gd name="connsiteX14" fmla="*/ 2865167 w 4322051"/>
              <a:gd name="connsiteY14" fmla="*/ 2710798 h 6863893"/>
              <a:gd name="connsiteX15" fmla="*/ 1701675 w 4322051"/>
              <a:gd name="connsiteY15" fmla="*/ 1421488 h 6863893"/>
              <a:gd name="connsiteX16" fmla="*/ 1569188 w 4322051"/>
              <a:gd name="connsiteY16" fmla="*/ 1414799 h 6863893"/>
              <a:gd name="connsiteX17" fmla="*/ 870268 w 4322051"/>
              <a:gd name="connsiteY17" fmla="*/ 1414799 h 6863893"/>
              <a:gd name="connsiteX18" fmla="*/ 613093 w 4322051"/>
              <a:gd name="connsiteY18" fmla="*/ 1157624 h 6863893"/>
              <a:gd name="connsiteX19" fmla="*/ 870268 w 4322051"/>
              <a:gd name="connsiteY19" fmla="*/ 900448 h 6863893"/>
              <a:gd name="connsiteX20" fmla="*/ 989330 w 4322051"/>
              <a:gd name="connsiteY20" fmla="*/ 900448 h 6863893"/>
              <a:gd name="connsiteX21" fmla="*/ 1699555 w 4322051"/>
              <a:gd name="connsiteY21" fmla="*/ 900448 h 6863893"/>
              <a:gd name="connsiteX22" fmla="*/ 2556805 w 4322051"/>
              <a:gd name="connsiteY22" fmla="*/ 43199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2051" h="6863893">
                <a:moveTo>
                  <a:pt x="2552450" y="0"/>
                </a:moveTo>
                <a:lnTo>
                  <a:pt x="4322051" y="0"/>
                </a:lnTo>
                <a:lnTo>
                  <a:pt x="4322051" y="6863893"/>
                </a:lnTo>
                <a:lnTo>
                  <a:pt x="2588638" y="6863893"/>
                </a:lnTo>
                <a:lnTo>
                  <a:pt x="2655512" y="6782842"/>
                </a:lnTo>
                <a:cubicBezTo>
                  <a:pt x="2779725" y="6598982"/>
                  <a:pt x="2852255" y="6377335"/>
                  <a:pt x="2852255" y="6138748"/>
                </a:cubicBezTo>
                <a:cubicBezTo>
                  <a:pt x="2852255" y="5582045"/>
                  <a:pt x="2457370" y="5117572"/>
                  <a:pt x="1932423" y="5010153"/>
                </a:cubicBezTo>
                <a:lnTo>
                  <a:pt x="1890917" y="5003818"/>
                </a:lnTo>
                <a:lnTo>
                  <a:pt x="495300" y="5003818"/>
                </a:lnTo>
                <a:cubicBezTo>
                  <a:pt x="221753" y="5003818"/>
                  <a:pt x="0" y="4782065"/>
                  <a:pt x="0" y="4508518"/>
                </a:cubicBezTo>
                <a:cubicBezTo>
                  <a:pt x="0" y="4234971"/>
                  <a:pt x="221753" y="4013218"/>
                  <a:pt x="495300" y="4013218"/>
                </a:cubicBezTo>
                <a:lnTo>
                  <a:pt x="532130" y="4013218"/>
                </a:lnTo>
                <a:lnTo>
                  <a:pt x="532130" y="4006797"/>
                </a:lnTo>
                <a:lnTo>
                  <a:pt x="1569167" y="4006797"/>
                </a:lnTo>
                <a:cubicBezTo>
                  <a:pt x="2284928" y="4006797"/>
                  <a:pt x="2865167" y="3426558"/>
                  <a:pt x="2865167" y="2710798"/>
                </a:cubicBezTo>
                <a:cubicBezTo>
                  <a:pt x="2865167" y="2039771"/>
                  <a:pt x="2355191" y="1487857"/>
                  <a:pt x="1701675" y="1421488"/>
                </a:cubicBezTo>
                <a:lnTo>
                  <a:pt x="1569188" y="1414799"/>
                </a:lnTo>
                <a:lnTo>
                  <a:pt x="870268" y="1414799"/>
                </a:lnTo>
                <a:cubicBezTo>
                  <a:pt x="728234" y="1414799"/>
                  <a:pt x="613093" y="1299658"/>
                  <a:pt x="613093" y="1157624"/>
                </a:cubicBezTo>
                <a:cubicBezTo>
                  <a:pt x="613093" y="1015590"/>
                  <a:pt x="728234" y="900448"/>
                  <a:pt x="870268" y="900448"/>
                </a:cubicBezTo>
                <a:lnTo>
                  <a:pt x="989330" y="900448"/>
                </a:lnTo>
                <a:lnTo>
                  <a:pt x="1699555" y="900448"/>
                </a:lnTo>
                <a:cubicBezTo>
                  <a:pt x="2173001" y="900448"/>
                  <a:pt x="2556805" y="516645"/>
                  <a:pt x="2556805" y="43199"/>
                </a:cubicBez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椭圆 7"/>
          <p:cNvSpPr/>
          <p:nvPr userDrawn="1">
            <p:custDataLst>
              <p:tags r:id="rId3"/>
            </p:custDataLst>
          </p:nvPr>
        </p:nvSpPr>
        <p:spPr>
          <a:xfrm>
            <a:off x="5630465" y="1548408"/>
            <a:ext cx="375047" cy="375047"/>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9" name="矩形: 圆角 8"/>
          <p:cNvSpPr/>
          <p:nvPr userDrawn="1">
            <p:custDataLst>
              <p:tags r:id="rId4"/>
            </p:custDataLst>
          </p:nvPr>
        </p:nvSpPr>
        <p:spPr>
          <a:xfrm>
            <a:off x="4457702" y="4714876"/>
            <a:ext cx="898325" cy="233958"/>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任意多边形: 形状 26"/>
          <p:cNvSpPr/>
          <p:nvPr userDrawn="1">
            <p:custDataLst>
              <p:tags r:id="rId5"/>
            </p:custDataLst>
          </p:nvPr>
        </p:nvSpPr>
        <p:spPr>
          <a:xfrm>
            <a:off x="2135981" y="5575697"/>
            <a:ext cx="2075260" cy="425054"/>
          </a:xfrm>
          <a:custGeom>
            <a:avLst/>
            <a:gdLst>
              <a:gd name="connsiteX0" fmla="*/ 373703 w 2767013"/>
              <a:gd name="connsiteY0" fmla="*/ 0 h 566738"/>
              <a:gd name="connsiteX1" fmla="*/ 2393310 w 2767013"/>
              <a:gd name="connsiteY1" fmla="*/ 0 h 566738"/>
              <a:gd name="connsiteX2" fmla="*/ 2767013 w 2767013"/>
              <a:gd name="connsiteY2" fmla="*/ 373703 h 566738"/>
              <a:gd name="connsiteX3" fmla="*/ 2737646 w 2767013"/>
              <a:gd name="connsiteY3" fmla="*/ 519165 h 566738"/>
              <a:gd name="connsiteX4" fmla="*/ 2711824 w 2767013"/>
              <a:gd name="connsiteY4" fmla="*/ 566738 h 566738"/>
              <a:gd name="connsiteX5" fmla="*/ 55190 w 2767013"/>
              <a:gd name="connsiteY5" fmla="*/ 566738 h 566738"/>
              <a:gd name="connsiteX6" fmla="*/ 29368 w 2767013"/>
              <a:gd name="connsiteY6" fmla="*/ 519165 h 566738"/>
              <a:gd name="connsiteX7" fmla="*/ 0 w 2767013"/>
              <a:gd name="connsiteY7" fmla="*/ 373703 h 566738"/>
              <a:gd name="connsiteX8" fmla="*/ 373703 w 2767013"/>
              <a:gd name="connsiteY8" fmla="*/ 0 h 5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7013" h="566738">
                <a:moveTo>
                  <a:pt x="373703" y="0"/>
                </a:moveTo>
                <a:lnTo>
                  <a:pt x="2393310" y="0"/>
                </a:lnTo>
                <a:cubicBezTo>
                  <a:pt x="2599701" y="0"/>
                  <a:pt x="2767013" y="167313"/>
                  <a:pt x="2767013" y="373703"/>
                </a:cubicBezTo>
                <a:cubicBezTo>
                  <a:pt x="2767013" y="425301"/>
                  <a:pt x="2756556" y="474456"/>
                  <a:pt x="2737646" y="519165"/>
                </a:cubicBezTo>
                <a:lnTo>
                  <a:pt x="2711824" y="566738"/>
                </a:lnTo>
                <a:lnTo>
                  <a:pt x="55190" y="566738"/>
                </a:lnTo>
                <a:lnTo>
                  <a:pt x="29368" y="519165"/>
                </a:lnTo>
                <a:cubicBezTo>
                  <a:pt x="10457" y="474456"/>
                  <a:pt x="0" y="425301"/>
                  <a:pt x="0" y="373703"/>
                </a:cubicBezTo>
                <a:cubicBezTo>
                  <a:pt x="0" y="167313"/>
                  <a:pt x="167313" y="0"/>
                  <a:pt x="373703"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矩形: 圆角 11"/>
          <p:cNvSpPr/>
          <p:nvPr userDrawn="1">
            <p:custDataLst>
              <p:tags r:id="rId6"/>
            </p:custDataLst>
          </p:nvPr>
        </p:nvSpPr>
        <p:spPr>
          <a:xfrm>
            <a:off x="689789" y="1923455"/>
            <a:ext cx="412551" cy="132159"/>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userDrawn="1">
            <p:custDataLst>
              <p:tags r:id="rId7"/>
            </p:custDataLst>
          </p:nvPr>
        </p:nvSpPr>
        <p:spPr>
          <a:xfrm>
            <a:off x="6466932" y="2290789"/>
            <a:ext cx="1185386" cy="1185386"/>
          </a:xfrm>
          <a:prstGeom prst="ellipse">
            <a:avLst/>
          </a:prstGeom>
          <a:solidFill>
            <a:schemeClr val="tx1">
              <a:lumMod val="75000"/>
              <a:lumOff val="25000"/>
            </a:schemeClr>
          </a:solidFill>
          <a:ln>
            <a:noFill/>
          </a:ln>
          <a:effectLst>
            <a:outerShdw blurRad="177800" dist="38100" dir="5400000" sx="105000" sy="105000" algn="t"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8"/>
            </p:custDataLst>
          </p:nvPr>
        </p:nvSpPr>
        <p:spPr>
          <a:xfrm>
            <a:off x="658800" y="2077650"/>
            <a:ext cx="5346713" cy="1198800"/>
          </a:xfrm>
        </p:spPr>
        <p:txBody>
          <a:bodyPr wrap="square" anchor="b">
            <a:normAutofit/>
          </a:bodyPr>
          <a:lstStyle>
            <a:lvl1pPr algn="l">
              <a:lnSpc>
                <a:spcPct val="100000"/>
              </a:lnSpc>
              <a:defRPr sz="45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9"/>
            </p:custDataLst>
          </p:nvPr>
        </p:nvSpPr>
        <p:spPr>
          <a:xfrm>
            <a:off x="658654" y="3398044"/>
            <a:ext cx="5346859" cy="831056"/>
          </a:xfrm>
        </p:spPr>
        <p:txBody>
          <a:bodyPr wrap="square">
            <a:normAutofit/>
          </a:bodyPr>
          <a:lstStyle>
            <a:lvl1pPr marL="0" indent="0" algn="l">
              <a:lnSpc>
                <a:spcPct val="100000"/>
              </a:lnSpc>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2"/>
            </p:custDataLst>
          </p:nvPr>
        </p:nvSpPr>
        <p:spPr>
          <a:xfrm>
            <a:off x="6457950" y="5624513"/>
            <a:ext cx="2057400" cy="273844"/>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658800" y="4729050"/>
            <a:ext cx="1817700" cy="205495"/>
          </a:xfrm>
        </p:spPr>
        <p:txBody>
          <a:bodyPr wrap="square" anchor="ctr">
            <a:normAutofit/>
          </a:bodyPr>
          <a:lstStyle>
            <a:lvl1pPr marL="0" indent="0" algn="l">
              <a:lnSpc>
                <a:spcPct val="100000"/>
              </a:lnSpc>
              <a:buNone/>
              <a:defRPr sz="1350"/>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6" name="任意多边形: 形状 15"/>
          <p:cNvSpPr/>
          <p:nvPr userDrawn="1">
            <p:custDataLst>
              <p:tags r:id="rId2"/>
            </p:custDataLst>
          </p:nvPr>
        </p:nvSpPr>
        <p:spPr>
          <a:xfrm>
            <a:off x="1790224" y="857250"/>
            <a:ext cx="7353300" cy="5143500"/>
          </a:xfrm>
          <a:custGeom>
            <a:avLst/>
            <a:gdLst>
              <a:gd name="connsiteX0" fmla="*/ 2594802 w 9804093"/>
              <a:gd name="connsiteY0" fmla="*/ 0 h 6863893"/>
              <a:gd name="connsiteX1" fmla="*/ 9573980 w 9804093"/>
              <a:gd name="connsiteY1" fmla="*/ 0 h 6863893"/>
              <a:gd name="connsiteX2" fmla="*/ 9573980 w 9804093"/>
              <a:gd name="connsiteY2" fmla="*/ 4463 h 6863893"/>
              <a:gd name="connsiteX3" fmla="*/ 9804093 w 9804093"/>
              <a:gd name="connsiteY3" fmla="*/ 4463 h 6863893"/>
              <a:gd name="connsiteX4" fmla="*/ 9804093 w 9804093"/>
              <a:gd name="connsiteY4" fmla="*/ 6863893 h 6863893"/>
              <a:gd name="connsiteX5" fmla="*/ 2837430 w 9804093"/>
              <a:gd name="connsiteY5" fmla="*/ 6863893 h 6863893"/>
              <a:gd name="connsiteX6" fmla="*/ 2834448 w 9804093"/>
              <a:gd name="connsiteY6" fmla="*/ 6830122 h 6863893"/>
              <a:gd name="connsiteX7" fmla="*/ 1932322 w 9804093"/>
              <a:gd name="connsiteY7" fmla="*/ 5905518 h 6863893"/>
              <a:gd name="connsiteX8" fmla="*/ 1891047 w 9804093"/>
              <a:gd name="connsiteY8" fmla="*/ 5899168 h 6863893"/>
              <a:gd name="connsiteX9" fmla="*/ 495304 w 9804093"/>
              <a:gd name="connsiteY9" fmla="*/ 5899168 h 6863893"/>
              <a:gd name="connsiteX10" fmla="*/ 0 w 9804093"/>
              <a:gd name="connsiteY10" fmla="*/ 5403868 h 6863893"/>
              <a:gd name="connsiteX11" fmla="*/ 495304 w 9804093"/>
              <a:gd name="connsiteY11" fmla="*/ 4908568 h 6863893"/>
              <a:gd name="connsiteX12" fmla="*/ 532134 w 9804093"/>
              <a:gd name="connsiteY12" fmla="*/ 4908568 h 6863893"/>
              <a:gd name="connsiteX13" fmla="*/ 532134 w 9804093"/>
              <a:gd name="connsiteY13" fmla="*/ 4902218 h 6863893"/>
              <a:gd name="connsiteX14" fmla="*/ 1569099 w 9804093"/>
              <a:gd name="connsiteY14" fmla="*/ 4902218 h 6863893"/>
              <a:gd name="connsiteX15" fmla="*/ 2865146 w 9804093"/>
              <a:gd name="connsiteY15" fmla="*/ 3606183 h 6863893"/>
              <a:gd name="connsiteX16" fmla="*/ 1701815 w 9804093"/>
              <a:gd name="connsiteY16" fmla="*/ 2317133 h 6863893"/>
              <a:gd name="connsiteX17" fmla="*/ 1569099 w 9804093"/>
              <a:gd name="connsiteY17" fmla="*/ 2310148 h 6863893"/>
              <a:gd name="connsiteX18" fmla="*/ 870593 w 9804093"/>
              <a:gd name="connsiteY18" fmla="*/ 2310148 h 6863893"/>
              <a:gd name="connsiteX19" fmla="*/ 613415 w 9804093"/>
              <a:gd name="connsiteY19" fmla="*/ 2052973 h 6863893"/>
              <a:gd name="connsiteX20" fmla="*/ 870593 w 9804093"/>
              <a:gd name="connsiteY20" fmla="*/ 1795798 h 6863893"/>
              <a:gd name="connsiteX21" fmla="*/ 989339 w 9804093"/>
              <a:gd name="connsiteY21" fmla="*/ 1795798 h 6863893"/>
              <a:gd name="connsiteX22" fmla="*/ 1699275 w 9804093"/>
              <a:gd name="connsiteY22" fmla="*/ 1795798 h 6863893"/>
              <a:gd name="connsiteX23" fmla="*/ 1954547 w 9804093"/>
              <a:gd name="connsiteY23" fmla="*/ 1757063 h 6863893"/>
              <a:gd name="connsiteX24" fmla="*/ 1985028 w 9804093"/>
              <a:gd name="connsiteY24" fmla="*/ 1746268 h 6863893"/>
              <a:gd name="connsiteX25" fmla="*/ 2010428 w 9804093"/>
              <a:gd name="connsiteY25" fmla="*/ 1739283 h 6863893"/>
              <a:gd name="connsiteX26" fmla="*/ 2806090 w 9804093"/>
              <a:gd name="connsiteY26" fmla="*/ 658513 h 6863893"/>
              <a:gd name="connsiteX27" fmla="*/ 2597170 w 9804093"/>
              <a:gd name="connsiteY27" fmla="*/ 2943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04093" h="6863893">
                <a:moveTo>
                  <a:pt x="2594802" y="0"/>
                </a:moveTo>
                <a:lnTo>
                  <a:pt x="9573980" y="0"/>
                </a:lnTo>
                <a:lnTo>
                  <a:pt x="9573980" y="4463"/>
                </a:lnTo>
                <a:lnTo>
                  <a:pt x="9804093" y="4463"/>
                </a:lnTo>
                <a:lnTo>
                  <a:pt x="9804093" y="6863893"/>
                </a:lnTo>
                <a:lnTo>
                  <a:pt x="2837430" y="6863893"/>
                </a:lnTo>
                <a:lnTo>
                  <a:pt x="2834448" y="6830122"/>
                </a:lnTo>
                <a:cubicBezTo>
                  <a:pt x="2751668" y="6367034"/>
                  <a:pt x="2391828" y="5999419"/>
                  <a:pt x="1932322" y="5905518"/>
                </a:cubicBezTo>
                <a:lnTo>
                  <a:pt x="1891047" y="5899168"/>
                </a:lnTo>
                <a:lnTo>
                  <a:pt x="495304" y="5899168"/>
                </a:lnTo>
                <a:cubicBezTo>
                  <a:pt x="221617" y="5899168"/>
                  <a:pt x="0" y="5677553"/>
                  <a:pt x="0" y="5403868"/>
                </a:cubicBezTo>
                <a:cubicBezTo>
                  <a:pt x="0" y="5130183"/>
                  <a:pt x="221617" y="4908568"/>
                  <a:pt x="495304" y="4908568"/>
                </a:cubicBezTo>
                <a:lnTo>
                  <a:pt x="532134" y="4908568"/>
                </a:lnTo>
                <a:lnTo>
                  <a:pt x="532134" y="4902218"/>
                </a:lnTo>
                <a:lnTo>
                  <a:pt x="1569099" y="4902218"/>
                </a:lnTo>
                <a:cubicBezTo>
                  <a:pt x="2284750" y="4902218"/>
                  <a:pt x="2865146" y="4321828"/>
                  <a:pt x="2865146" y="3606183"/>
                </a:cubicBezTo>
                <a:cubicBezTo>
                  <a:pt x="2865146" y="2934988"/>
                  <a:pt x="2355235" y="2383173"/>
                  <a:pt x="1701815" y="2317133"/>
                </a:cubicBezTo>
                <a:lnTo>
                  <a:pt x="1569099" y="2310148"/>
                </a:lnTo>
                <a:lnTo>
                  <a:pt x="870593" y="2310148"/>
                </a:lnTo>
                <a:cubicBezTo>
                  <a:pt x="728351" y="2310148"/>
                  <a:pt x="613415" y="2195213"/>
                  <a:pt x="613415" y="2052973"/>
                </a:cubicBezTo>
                <a:cubicBezTo>
                  <a:pt x="613415" y="1910733"/>
                  <a:pt x="728351" y="1795798"/>
                  <a:pt x="870593" y="1795798"/>
                </a:cubicBezTo>
                <a:lnTo>
                  <a:pt x="989339" y="1795798"/>
                </a:lnTo>
                <a:lnTo>
                  <a:pt x="1699275" y="1795798"/>
                </a:lnTo>
                <a:cubicBezTo>
                  <a:pt x="1788176" y="1795798"/>
                  <a:pt x="1873902" y="1782463"/>
                  <a:pt x="1954547" y="1757063"/>
                </a:cubicBezTo>
                <a:lnTo>
                  <a:pt x="1985028" y="1746268"/>
                </a:lnTo>
                <a:lnTo>
                  <a:pt x="2010428" y="1739283"/>
                </a:lnTo>
                <a:cubicBezTo>
                  <a:pt x="2471442" y="1596408"/>
                  <a:pt x="2806090" y="1166513"/>
                  <a:pt x="2806090" y="658513"/>
                </a:cubicBezTo>
                <a:cubicBezTo>
                  <a:pt x="2806090" y="414038"/>
                  <a:pt x="2728699" y="187918"/>
                  <a:pt x="2597170" y="2943"/>
                </a:cubicBez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4" name="椭圆 3"/>
          <p:cNvSpPr/>
          <p:nvPr userDrawn="1">
            <p:custDataLst>
              <p:tags r:id="rId3"/>
            </p:custDataLst>
          </p:nvPr>
        </p:nvSpPr>
        <p:spPr>
          <a:xfrm>
            <a:off x="1674071" y="2198432"/>
            <a:ext cx="375047" cy="375047"/>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7" name="任意多边形: 形状 16"/>
          <p:cNvSpPr/>
          <p:nvPr userDrawn="1">
            <p:custDataLst>
              <p:tags r:id="rId4"/>
            </p:custDataLst>
          </p:nvPr>
        </p:nvSpPr>
        <p:spPr>
          <a:xfrm>
            <a:off x="0" y="3907859"/>
            <a:ext cx="80469" cy="219216"/>
          </a:xfrm>
          <a:custGeom>
            <a:avLst/>
            <a:gdLst>
              <a:gd name="connsiteX0" fmla="*/ 0 w 107292"/>
              <a:gd name="connsiteY0" fmla="*/ 0 h 292288"/>
              <a:gd name="connsiteX1" fmla="*/ 12031 w 107292"/>
              <a:gd name="connsiteY1" fmla="*/ 2429 h 292288"/>
              <a:gd name="connsiteX2" fmla="*/ 107292 w 107292"/>
              <a:gd name="connsiteY2" fmla="*/ 146144 h 292288"/>
              <a:gd name="connsiteX3" fmla="*/ 12031 w 107292"/>
              <a:gd name="connsiteY3" fmla="*/ 289859 h 292288"/>
              <a:gd name="connsiteX4" fmla="*/ 0 w 107292"/>
              <a:gd name="connsiteY4" fmla="*/ 292288 h 29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92" h="292288">
                <a:moveTo>
                  <a:pt x="0" y="0"/>
                </a:moveTo>
                <a:lnTo>
                  <a:pt x="12031" y="2429"/>
                </a:lnTo>
                <a:cubicBezTo>
                  <a:pt x="68012" y="26107"/>
                  <a:pt x="107292" y="81538"/>
                  <a:pt x="107292" y="146144"/>
                </a:cubicBezTo>
                <a:cubicBezTo>
                  <a:pt x="107292" y="210750"/>
                  <a:pt x="68012" y="266181"/>
                  <a:pt x="12031" y="289859"/>
                </a:cubicBezTo>
                <a:lnTo>
                  <a:pt x="0" y="292288"/>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2" name="任意多边形: 形状 21"/>
          <p:cNvSpPr/>
          <p:nvPr userDrawn="1">
            <p:custDataLst>
              <p:tags r:id="rId5"/>
            </p:custDataLst>
          </p:nvPr>
        </p:nvSpPr>
        <p:spPr>
          <a:xfrm>
            <a:off x="0" y="4386263"/>
            <a:ext cx="640362" cy="725870"/>
          </a:xfrm>
          <a:custGeom>
            <a:avLst/>
            <a:gdLst>
              <a:gd name="connsiteX0" fmla="*/ 0 w 853816"/>
              <a:gd name="connsiteY0" fmla="*/ 0 h 967826"/>
              <a:gd name="connsiteX1" fmla="*/ 369903 w 853816"/>
              <a:gd name="connsiteY1" fmla="*/ 0 h 967826"/>
              <a:gd name="connsiteX2" fmla="*/ 853816 w 853816"/>
              <a:gd name="connsiteY2" fmla="*/ 483913 h 967826"/>
              <a:gd name="connsiteX3" fmla="*/ 369903 w 853816"/>
              <a:gd name="connsiteY3" fmla="*/ 967826 h 967826"/>
              <a:gd name="connsiteX4" fmla="*/ 0 w 853816"/>
              <a:gd name="connsiteY4" fmla="*/ 967826 h 96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816" h="967826">
                <a:moveTo>
                  <a:pt x="0" y="0"/>
                </a:moveTo>
                <a:lnTo>
                  <a:pt x="369903" y="0"/>
                </a:lnTo>
                <a:cubicBezTo>
                  <a:pt x="637161" y="0"/>
                  <a:pt x="853816" y="216655"/>
                  <a:pt x="853816" y="483913"/>
                </a:cubicBezTo>
                <a:cubicBezTo>
                  <a:pt x="853816" y="751171"/>
                  <a:pt x="637161" y="967826"/>
                  <a:pt x="369903" y="967826"/>
                </a:cubicBezTo>
                <a:lnTo>
                  <a:pt x="0" y="967826"/>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0" name="矩形: 圆角 9"/>
          <p:cNvSpPr/>
          <p:nvPr userDrawn="1">
            <p:custDataLst>
              <p:tags r:id="rId6"/>
            </p:custDataLst>
          </p:nvPr>
        </p:nvSpPr>
        <p:spPr>
          <a:xfrm>
            <a:off x="136509" y="2394887"/>
            <a:ext cx="412551" cy="132159"/>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圆角 10"/>
          <p:cNvSpPr/>
          <p:nvPr userDrawn="1">
            <p:custDataLst>
              <p:tags r:id="rId7"/>
            </p:custDataLst>
          </p:nvPr>
        </p:nvSpPr>
        <p:spPr>
          <a:xfrm>
            <a:off x="1371078" y="5438124"/>
            <a:ext cx="378000" cy="132159"/>
          </a:xfrm>
          <a:prstGeom prst="roundRect">
            <a:avLst>
              <a:gd name="adj" fmla="val 5000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noChangeAspect="1"/>
          </p:cNvSpPr>
          <p:nvPr>
            <p:ph type="title" hasCustomPrompt="1"/>
            <p:custDataLst>
              <p:tags r:id="rId8"/>
            </p:custDataLst>
          </p:nvPr>
        </p:nvSpPr>
        <p:spPr>
          <a:xfrm>
            <a:off x="499500" y="2641950"/>
            <a:ext cx="1806300" cy="1806300"/>
          </a:xfrm>
          <a:prstGeom prst="ellipse">
            <a:avLst/>
          </a:prstGeom>
          <a:solidFill>
            <a:schemeClr val="tx1">
              <a:lumMod val="75000"/>
              <a:lumOff val="25000"/>
            </a:schemeClr>
          </a:solidFill>
          <a:effectLst>
            <a:outerShdw blurRad="228600" dist="38100" dir="5400000" sx="105000" sy="105000" algn="ctr" rotWithShape="0">
              <a:schemeClr val="tx1">
                <a:alpha val="15000"/>
              </a:schemeClr>
            </a:outerShdw>
          </a:effectLst>
        </p:spPr>
        <p:txBody>
          <a:bodyPr wrap="square" anchor="ctr">
            <a:normAutofit/>
          </a:bodyPr>
          <a:lstStyle>
            <a:lvl1pPr algn="ctr">
              <a:defRPr sz="4050">
                <a:solidFill>
                  <a:schemeClr val="bg1"/>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0"/>
            </p:custDataLst>
          </p:nvPr>
        </p:nvSpPr>
        <p:spPr/>
        <p:txBody>
          <a:bodyPr/>
          <a:lstStyle/>
          <a:p>
            <a:endParaRPr lang="zh-CN" alt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a:spLocks noChangeAspect="1"/>
          </p:cNvSpPr>
          <p:nvPr userDrawn="1">
            <p:custDataLst>
              <p:tags r:id="rId2"/>
            </p:custDataLst>
          </p:nvPr>
        </p:nvSpPr>
        <p:spPr>
          <a:xfrm>
            <a:off x="7009087" y="3999314"/>
            <a:ext cx="918000" cy="918000"/>
          </a:xfrm>
          <a:prstGeom prst="ellipse">
            <a:avLst/>
          </a:prstGeom>
          <a:solidFill>
            <a:schemeClr val="tx1">
              <a:lumMod val="75000"/>
              <a:lumOff val="25000"/>
            </a:schemeClr>
          </a:solidFill>
          <a:ln>
            <a:noFill/>
          </a:ln>
          <a:effectLst>
            <a:outerShdw blurRad="177800" dist="38100" dir="5400000" sx="105000" sy="105000" algn="t"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a:spLocks noChangeAspect="1"/>
          </p:cNvSpPr>
          <p:nvPr userDrawn="1">
            <p:custDataLst>
              <p:tags r:id="rId3"/>
            </p:custDataLst>
          </p:nvPr>
        </p:nvSpPr>
        <p:spPr>
          <a:xfrm rot="16200000" flipV="1">
            <a:off x="8148127" y="4984170"/>
            <a:ext cx="432000" cy="432000"/>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6" name="任意多边形: 形状 15"/>
          <p:cNvSpPr/>
          <p:nvPr userDrawn="1">
            <p:custDataLst>
              <p:tags r:id="rId4"/>
            </p:custDataLst>
          </p:nvPr>
        </p:nvSpPr>
        <p:spPr>
          <a:xfrm rot="16200000">
            <a:off x="2752249" y="-1894284"/>
            <a:ext cx="3639979" cy="9143048"/>
          </a:xfrm>
          <a:custGeom>
            <a:avLst/>
            <a:gdLst>
              <a:gd name="connsiteX0" fmla="*/ 4852643 w 4852643"/>
              <a:gd name="connsiteY0" fmla="*/ 0 h 12198491"/>
              <a:gd name="connsiteX1" fmla="*/ 4852643 w 4852643"/>
              <a:gd name="connsiteY1" fmla="*/ 12198491 h 12198491"/>
              <a:gd name="connsiteX2" fmla="*/ 2028721 w 4852643"/>
              <a:gd name="connsiteY2" fmla="*/ 12198491 h 12198491"/>
              <a:gd name="connsiteX3" fmla="*/ 2003449 w 4852643"/>
              <a:gd name="connsiteY3" fmla="*/ 12146030 h 12198491"/>
              <a:gd name="connsiteX4" fmla="*/ 805770 w 4852643"/>
              <a:gd name="connsiteY4" fmla="*/ 11433201 h 12198491"/>
              <a:gd name="connsiteX5" fmla="*/ 290492 w 4852643"/>
              <a:gd name="connsiteY5" fmla="*/ 11431611 h 12198491"/>
              <a:gd name="connsiteX6" fmla="*/ 51677 w 4852643"/>
              <a:gd name="connsiteY6" fmla="*/ 11304635 h 12198491"/>
              <a:gd name="connsiteX7" fmla="*/ 49471 w 4852643"/>
              <a:gd name="connsiteY7" fmla="*/ 11300570 h 12198491"/>
              <a:gd name="connsiteX8" fmla="*/ 49187 w 4852643"/>
              <a:gd name="connsiteY8" fmla="*/ 11300225 h 12198491"/>
              <a:gd name="connsiteX9" fmla="*/ 0 w 4852643"/>
              <a:gd name="connsiteY9" fmla="*/ 11139201 h 12198491"/>
              <a:gd name="connsiteX10" fmla="*/ 1 w 4852643"/>
              <a:gd name="connsiteY10" fmla="*/ 11139202 h 12198491"/>
              <a:gd name="connsiteX11" fmla="*/ 437293 w 4852643"/>
              <a:gd name="connsiteY11" fmla="*/ 10851201 h 12198491"/>
              <a:gd name="connsiteX12" fmla="*/ 3313866 w 4852643"/>
              <a:gd name="connsiteY12" fmla="*/ 10851732 h 12198491"/>
              <a:gd name="connsiteX13" fmla="*/ 3531750 w 4852643"/>
              <a:gd name="connsiteY13" fmla="*/ 10633848 h 12198491"/>
              <a:gd name="connsiteX14" fmla="*/ 3313866 w 4852643"/>
              <a:gd name="connsiteY14" fmla="*/ 10415964 h 12198491"/>
              <a:gd name="connsiteX15" fmla="*/ 1690009 w 4852643"/>
              <a:gd name="connsiteY15" fmla="*/ 10413582 h 12198491"/>
              <a:gd name="connsiteX16" fmla="*/ 1223284 w 4852643"/>
              <a:gd name="connsiteY16" fmla="*/ 9946857 h 12198491"/>
              <a:gd name="connsiteX17" fmla="*/ 1690009 w 4852643"/>
              <a:gd name="connsiteY17" fmla="*/ 9480132 h 12198491"/>
              <a:gd name="connsiteX18" fmla="*/ 1969454 w 4852643"/>
              <a:gd name="connsiteY18" fmla="*/ 9472077 h 12198491"/>
              <a:gd name="connsiteX19" fmla="*/ 2449415 w 4852643"/>
              <a:gd name="connsiteY19" fmla="*/ 8883184 h 12198491"/>
              <a:gd name="connsiteX20" fmla="*/ 1848310 w 4852643"/>
              <a:gd name="connsiteY20" fmla="*/ 8282079 h 12198491"/>
              <a:gd name="connsiteX21" fmla="*/ 1077339 w 4852643"/>
              <a:gd name="connsiteY21" fmla="*/ 8282079 h 12198491"/>
              <a:gd name="connsiteX22" fmla="*/ 845384 w 4852643"/>
              <a:gd name="connsiteY22" fmla="*/ 8239973 h 12198491"/>
              <a:gd name="connsiteX23" fmla="*/ 839168 w 4852643"/>
              <a:gd name="connsiteY23" fmla="*/ 8236599 h 12198491"/>
              <a:gd name="connsiteX24" fmla="*/ 828952 w 4852643"/>
              <a:gd name="connsiteY24" fmla="*/ 8233428 h 12198491"/>
              <a:gd name="connsiteX25" fmla="*/ 504145 w 4852643"/>
              <a:gd name="connsiteY25" fmla="*/ 7743407 h 12198491"/>
              <a:gd name="connsiteX26" fmla="*/ 504146 w 4852643"/>
              <a:gd name="connsiteY26" fmla="*/ 7743408 h 12198491"/>
              <a:gd name="connsiteX27" fmla="*/ 1035959 w 4852643"/>
              <a:gd name="connsiteY27" fmla="*/ 7211595 h 12198491"/>
              <a:gd name="connsiteX28" fmla="*/ 1042827 w 4852643"/>
              <a:gd name="connsiteY28" fmla="*/ 7211595 h 12198491"/>
              <a:gd name="connsiteX29" fmla="*/ 2490462 w 4852643"/>
              <a:gd name="connsiteY29" fmla="*/ 7212880 h 12198491"/>
              <a:gd name="connsiteX30" fmla="*/ 2490462 w 4852643"/>
              <a:gd name="connsiteY30" fmla="*/ 7209612 h 12198491"/>
              <a:gd name="connsiteX31" fmla="*/ 2501844 w 4852643"/>
              <a:gd name="connsiteY31" fmla="*/ 7209612 h 12198491"/>
              <a:gd name="connsiteX32" fmla="*/ 3607934 w 4852643"/>
              <a:gd name="connsiteY32" fmla="*/ 6103521 h 12198491"/>
              <a:gd name="connsiteX33" fmla="*/ 2501844 w 4852643"/>
              <a:gd name="connsiteY33" fmla="*/ 4997430 h 12198491"/>
              <a:gd name="connsiteX34" fmla="*/ 2248540 w 4852643"/>
              <a:gd name="connsiteY34" fmla="*/ 4997429 h 12198491"/>
              <a:gd name="connsiteX35" fmla="*/ 2163766 w 4852643"/>
              <a:gd name="connsiteY35" fmla="*/ 4988643 h 12198491"/>
              <a:gd name="connsiteX36" fmla="*/ 1765571 w 4852643"/>
              <a:gd name="connsiteY36" fmla="*/ 4486306 h 12198491"/>
              <a:gd name="connsiteX37" fmla="*/ 2264271 w 4852643"/>
              <a:gd name="connsiteY37" fmla="*/ 3973551 h 12198491"/>
              <a:gd name="connsiteX38" fmla="*/ 2635267 w 4852643"/>
              <a:gd name="connsiteY38" fmla="*/ 3969042 h 12198491"/>
              <a:gd name="connsiteX39" fmla="*/ 3931267 w 4852643"/>
              <a:gd name="connsiteY39" fmla="*/ 2636517 h 12198491"/>
              <a:gd name="connsiteX40" fmla="*/ 2767775 w 4852643"/>
              <a:gd name="connsiteY40" fmla="*/ 1310870 h 12198491"/>
              <a:gd name="connsiteX41" fmla="*/ 2298843 w 4852643"/>
              <a:gd name="connsiteY41" fmla="*/ 1312086 h 12198491"/>
              <a:gd name="connsiteX42" fmla="*/ 2030416 w 4852643"/>
              <a:gd name="connsiteY42" fmla="*/ 1043659 h 12198491"/>
              <a:gd name="connsiteX43" fmla="*/ 2298843 w 4852643"/>
              <a:gd name="connsiteY43" fmla="*/ 775231 h 12198491"/>
              <a:gd name="connsiteX44" fmla="*/ 2765655 w 4852643"/>
              <a:gd name="connsiteY44" fmla="*/ 775146 h 12198491"/>
              <a:gd name="connsiteX45" fmla="*/ 3605488 w 4852643"/>
              <a:gd name="connsiteY45" fmla="*/ 71371 h 12198491"/>
              <a:gd name="connsiteX46" fmla="*/ 3616082 w 4852643"/>
              <a:gd name="connsiteY46" fmla="*/ 0 h 1219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52643" h="12198491">
                <a:moveTo>
                  <a:pt x="4852643" y="0"/>
                </a:moveTo>
                <a:lnTo>
                  <a:pt x="4852643" y="12198491"/>
                </a:lnTo>
                <a:lnTo>
                  <a:pt x="2028721" y="12198491"/>
                </a:lnTo>
                <a:lnTo>
                  <a:pt x="2003449" y="12146030"/>
                </a:lnTo>
                <a:cubicBezTo>
                  <a:pt x="1772796" y="11721437"/>
                  <a:pt x="1322943" y="11433201"/>
                  <a:pt x="805770" y="11433201"/>
                </a:cubicBezTo>
                <a:lnTo>
                  <a:pt x="290492" y="11431611"/>
                </a:lnTo>
                <a:cubicBezTo>
                  <a:pt x="191080" y="11431611"/>
                  <a:pt x="103433" y="11381243"/>
                  <a:pt x="51677" y="11304635"/>
                </a:cubicBezTo>
                <a:lnTo>
                  <a:pt x="49471" y="11300570"/>
                </a:lnTo>
                <a:lnTo>
                  <a:pt x="49187" y="11300225"/>
                </a:lnTo>
                <a:cubicBezTo>
                  <a:pt x="18133" y="11254260"/>
                  <a:pt x="0" y="11198848"/>
                  <a:pt x="0" y="11139201"/>
                </a:cubicBezTo>
                <a:lnTo>
                  <a:pt x="1" y="11139202"/>
                </a:lnTo>
                <a:cubicBezTo>
                  <a:pt x="1" y="10980143"/>
                  <a:pt x="166267" y="10813879"/>
                  <a:pt x="437293" y="10851201"/>
                </a:cubicBezTo>
                <a:lnTo>
                  <a:pt x="3313866" y="10851732"/>
                </a:lnTo>
                <a:cubicBezTo>
                  <a:pt x="3434199" y="10851732"/>
                  <a:pt x="3531750" y="10754182"/>
                  <a:pt x="3531750" y="10633848"/>
                </a:cubicBezTo>
                <a:cubicBezTo>
                  <a:pt x="3531750" y="10513514"/>
                  <a:pt x="3434199" y="10415964"/>
                  <a:pt x="3313866" y="10415964"/>
                </a:cubicBezTo>
                <a:lnTo>
                  <a:pt x="1690009" y="10413582"/>
                </a:lnTo>
                <a:cubicBezTo>
                  <a:pt x="1432244" y="10413582"/>
                  <a:pt x="1223284" y="10204622"/>
                  <a:pt x="1223284" y="9946857"/>
                </a:cubicBezTo>
                <a:cubicBezTo>
                  <a:pt x="1223284" y="9689092"/>
                  <a:pt x="1432244" y="9480132"/>
                  <a:pt x="1690009" y="9480132"/>
                </a:cubicBezTo>
                <a:lnTo>
                  <a:pt x="1969454" y="9472077"/>
                </a:lnTo>
                <a:cubicBezTo>
                  <a:pt x="2243367" y="9416026"/>
                  <a:pt x="2449415" y="9173667"/>
                  <a:pt x="2449415" y="8883184"/>
                </a:cubicBezTo>
                <a:cubicBezTo>
                  <a:pt x="2449415" y="8551203"/>
                  <a:pt x="2180291" y="8282079"/>
                  <a:pt x="1848310" y="8282079"/>
                </a:cubicBezTo>
                <a:lnTo>
                  <a:pt x="1077339" y="8282079"/>
                </a:lnTo>
                <a:lnTo>
                  <a:pt x="845384" y="8239973"/>
                </a:lnTo>
                <a:lnTo>
                  <a:pt x="839168" y="8236599"/>
                </a:lnTo>
                <a:lnTo>
                  <a:pt x="828952" y="8233428"/>
                </a:lnTo>
                <a:cubicBezTo>
                  <a:pt x="638077" y="8152694"/>
                  <a:pt x="504145" y="7963691"/>
                  <a:pt x="504145" y="7743407"/>
                </a:cubicBezTo>
                <a:lnTo>
                  <a:pt x="504146" y="7743408"/>
                </a:lnTo>
                <a:cubicBezTo>
                  <a:pt x="504146" y="7449696"/>
                  <a:pt x="742247" y="7211595"/>
                  <a:pt x="1035959" y="7211595"/>
                </a:cubicBezTo>
                <a:lnTo>
                  <a:pt x="1042827" y="7211595"/>
                </a:lnTo>
                <a:cubicBezTo>
                  <a:pt x="1469388" y="7240014"/>
                  <a:pt x="2007917" y="7212451"/>
                  <a:pt x="2490462" y="7212880"/>
                </a:cubicBezTo>
                <a:lnTo>
                  <a:pt x="2490462" y="7209612"/>
                </a:lnTo>
                <a:lnTo>
                  <a:pt x="2501844" y="7209612"/>
                </a:lnTo>
                <a:cubicBezTo>
                  <a:pt x="3112720" y="7209612"/>
                  <a:pt x="3607934" y="6714398"/>
                  <a:pt x="3607934" y="6103521"/>
                </a:cubicBezTo>
                <a:cubicBezTo>
                  <a:pt x="3607934" y="5492644"/>
                  <a:pt x="3112720" y="4997430"/>
                  <a:pt x="2501844" y="4997430"/>
                </a:cubicBezTo>
                <a:lnTo>
                  <a:pt x="2248540" y="4997429"/>
                </a:lnTo>
                <a:lnTo>
                  <a:pt x="2163766" y="4988643"/>
                </a:lnTo>
                <a:cubicBezTo>
                  <a:pt x="1936517" y="4940830"/>
                  <a:pt x="1765571" y="4734093"/>
                  <a:pt x="1765571" y="4486306"/>
                </a:cubicBezTo>
                <a:cubicBezTo>
                  <a:pt x="1765571" y="4203119"/>
                  <a:pt x="1988847" y="3973551"/>
                  <a:pt x="2264271" y="3973551"/>
                </a:cubicBezTo>
                <a:lnTo>
                  <a:pt x="2635267" y="3969042"/>
                </a:lnTo>
                <a:cubicBezTo>
                  <a:pt x="3351029" y="3969042"/>
                  <a:pt x="3931267" y="3372450"/>
                  <a:pt x="3931267" y="2636517"/>
                </a:cubicBezTo>
                <a:cubicBezTo>
                  <a:pt x="3931267" y="1946579"/>
                  <a:pt x="3421291" y="1379109"/>
                  <a:pt x="2767775" y="1310870"/>
                </a:cubicBezTo>
                <a:lnTo>
                  <a:pt x="2298843" y="1312086"/>
                </a:lnTo>
                <a:cubicBezTo>
                  <a:pt x="2150595" y="1312086"/>
                  <a:pt x="2030416" y="1191907"/>
                  <a:pt x="2030416" y="1043659"/>
                </a:cubicBezTo>
                <a:cubicBezTo>
                  <a:pt x="2030416" y="895410"/>
                  <a:pt x="2150595" y="775231"/>
                  <a:pt x="2298843" y="775231"/>
                </a:cubicBezTo>
                <a:lnTo>
                  <a:pt x="2765655" y="775146"/>
                </a:lnTo>
                <a:cubicBezTo>
                  <a:pt x="3179920" y="775146"/>
                  <a:pt x="3525553" y="473014"/>
                  <a:pt x="3605488" y="71371"/>
                </a:cubicBezTo>
                <a:lnTo>
                  <a:pt x="3616082" y="0"/>
                </a:ln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1" name="椭圆 10"/>
          <p:cNvSpPr>
            <a:spLocks noChangeAspect="1"/>
          </p:cNvSpPr>
          <p:nvPr userDrawn="1">
            <p:custDataLst>
              <p:tags r:id="rId5"/>
            </p:custDataLst>
          </p:nvPr>
        </p:nvSpPr>
        <p:spPr>
          <a:xfrm rot="16200000">
            <a:off x="564026" y="3252905"/>
            <a:ext cx="432000" cy="432000"/>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2" name="标题 1"/>
          <p:cNvSpPr>
            <a:spLocks noGrp="1"/>
          </p:cNvSpPr>
          <p:nvPr>
            <p:ph type="title"/>
            <p:custDataLst>
              <p:tags r:id="rId6"/>
            </p:custDataLst>
          </p:nvPr>
        </p:nvSpPr>
        <p:spPr>
          <a:xfrm>
            <a:off x="1422900" y="3592350"/>
            <a:ext cx="4368300" cy="1636875"/>
          </a:xfrm>
        </p:spPr>
        <p:txBody>
          <a:bodyPr wrap="square" anchor="t">
            <a:normAutofit/>
          </a:bodyPr>
          <a:lstStyle>
            <a:lvl1pPr algn="l">
              <a:defRPr sz="4050"/>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7"/>
            </p:custDataLst>
          </p:nvPr>
        </p:nvSpPr>
        <p:spPr>
          <a:xfrm>
            <a:off x="1423035" y="2771775"/>
            <a:ext cx="4368165" cy="693896"/>
          </a:xfrm>
        </p:spPr>
        <p:txBody>
          <a:bodyPr wrap="none" anchor="ctr">
            <a:normAutofit/>
          </a:bodyPr>
          <a:lstStyle>
            <a:lvl1pPr marL="0" indent="0" algn="l">
              <a:buNone/>
              <a:defRPr sz="4050" b="1">
                <a:solidFill>
                  <a:schemeClr val="tx1">
                    <a:alpha val="50000"/>
                  </a:schemeClr>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9"/>
            </p:custDataLst>
          </p:nvPr>
        </p:nvSpPr>
        <p:spPr/>
        <p:txBody>
          <a:bodyPr/>
          <a:lstStyle/>
          <a:p>
            <a:endParaRPr lang="zh-CN" alt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521970" y="1833563"/>
            <a:ext cx="3992880" cy="3656888"/>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4629150" y="1833563"/>
            <a:ext cx="3992880" cy="3656888"/>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970" y="1833563"/>
            <a:ext cx="3992880" cy="308477"/>
          </a:xfrm>
        </p:spPr>
        <p:txBody>
          <a:bodyPr wrap="square"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521970" y="2263574"/>
            <a:ext cx="3992880" cy="3225207"/>
          </a:xfrm>
        </p:spPr>
        <p:txBody>
          <a:bodyPr wrap="square">
            <a:normAutofit/>
          </a:bodyPr>
          <a:lstStyle>
            <a:lvl1pPr>
              <a:defRPr sz="165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4629150" y="1833563"/>
            <a:ext cx="3992880" cy="308477"/>
          </a:xfrm>
        </p:spPr>
        <p:txBody>
          <a:bodyPr wrap="square" anchor="b">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4629150" y="2263574"/>
            <a:ext cx="3992880" cy="3225207"/>
          </a:xfrm>
        </p:spPr>
        <p:txBody>
          <a:bodyPr wrap="square">
            <a:normAutofit/>
          </a:bodyPr>
          <a:lstStyle>
            <a:lvl1pPr>
              <a:defRPr sz="165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5" name="页脚占位符 4"/>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521970" y="1127284"/>
            <a:ext cx="8101489" cy="4363403"/>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970" y="1833563"/>
            <a:ext cx="8099316" cy="304165"/>
          </a:xfrm>
        </p:spPr>
        <p:txBody>
          <a:bodyPr wrap="square" anchor="t">
            <a:norm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1" name="任意多边形: 形状 20"/>
          <p:cNvSpPr/>
          <p:nvPr userDrawn="1">
            <p:custDataLst>
              <p:tags r:id="rId2"/>
            </p:custDataLst>
          </p:nvPr>
        </p:nvSpPr>
        <p:spPr>
          <a:xfrm flipH="1">
            <a:off x="0" y="857250"/>
            <a:ext cx="3313748" cy="5143500"/>
          </a:xfrm>
          <a:custGeom>
            <a:avLst/>
            <a:gdLst>
              <a:gd name="connsiteX0" fmla="*/ 4418481 w 4418481"/>
              <a:gd name="connsiteY0" fmla="*/ 0 h 6863893"/>
              <a:gd name="connsiteX1" fmla="*/ 2552450 w 4418481"/>
              <a:gd name="connsiteY1" fmla="*/ 0 h 6863893"/>
              <a:gd name="connsiteX2" fmla="*/ 2556805 w 4418481"/>
              <a:gd name="connsiteY2" fmla="*/ 43199 h 6863893"/>
              <a:gd name="connsiteX3" fmla="*/ 1699555 w 4418481"/>
              <a:gd name="connsiteY3" fmla="*/ 900449 h 6863893"/>
              <a:gd name="connsiteX4" fmla="*/ 989330 w 4418481"/>
              <a:gd name="connsiteY4" fmla="*/ 900449 h 6863893"/>
              <a:gd name="connsiteX5" fmla="*/ 870268 w 4418481"/>
              <a:gd name="connsiteY5" fmla="*/ 900449 h 6863893"/>
              <a:gd name="connsiteX6" fmla="*/ 613093 w 4418481"/>
              <a:gd name="connsiteY6" fmla="*/ 1157624 h 6863893"/>
              <a:gd name="connsiteX7" fmla="*/ 870268 w 4418481"/>
              <a:gd name="connsiteY7" fmla="*/ 1414798 h 6863893"/>
              <a:gd name="connsiteX8" fmla="*/ 1569188 w 4418481"/>
              <a:gd name="connsiteY8" fmla="*/ 1414798 h 6863893"/>
              <a:gd name="connsiteX9" fmla="*/ 1701675 w 4418481"/>
              <a:gd name="connsiteY9" fmla="*/ 1421488 h 6863893"/>
              <a:gd name="connsiteX10" fmla="*/ 2865167 w 4418481"/>
              <a:gd name="connsiteY10" fmla="*/ 2710798 h 6863893"/>
              <a:gd name="connsiteX11" fmla="*/ 1569167 w 4418481"/>
              <a:gd name="connsiteY11" fmla="*/ 4006797 h 6863893"/>
              <a:gd name="connsiteX12" fmla="*/ 532130 w 4418481"/>
              <a:gd name="connsiteY12" fmla="*/ 4006797 h 6863893"/>
              <a:gd name="connsiteX13" fmla="*/ 532130 w 4418481"/>
              <a:gd name="connsiteY13" fmla="*/ 4013218 h 6863893"/>
              <a:gd name="connsiteX14" fmla="*/ 495300 w 4418481"/>
              <a:gd name="connsiteY14" fmla="*/ 4013218 h 6863893"/>
              <a:gd name="connsiteX15" fmla="*/ 0 w 4418481"/>
              <a:gd name="connsiteY15" fmla="*/ 4508518 h 6863893"/>
              <a:gd name="connsiteX16" fmla="*/ 495300 w 4418481"/>
              <a:gd name="connsiteY16" fmla="*/ 5003818 h 6863893"/>
              <a:gd name="connsiteX17" fmla="*/ 1890917 w 4418481"/>
              <a:gd name="connsiteY17" fmla="*/ 5003818 h 6863893"/>
              <a:gd name="connsiteX18" fmla="*/ 1932423 w 4418481"/>
              <a:gd name="connsiteY18" fmla="*/ 5010153 h 6863893"/>
              <a:gd name="connsiteX19" fmla="*/ 2852255 w 4418481"/>
              <a:gd name="connsiteY19" fmla="*/ 6138748 h 6863893"/>
              <a:gd name="connsiteX20" fmla="*/ 2655511 w 4418481"/>
              <a:gd name="connsiteY20" fmla="*/ 6782842 h 6863893"/>
              <a:gd name="connsiteX21" fmla="*/ 2588638 w 4418481"/>
              <a:gd name="connsiteY21" fmla="*/ 6863893 h 6863893"/>
              <a:gd name="connsiteX22" fmla="*/ 4418481 w 4418481"/>
              <a:gd name="connsiteY22" fmla="*/ 6863893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18481" h="6863893">
                <a:moveTo>
                  <a:pt x="4418481" y="0"/>
                </a:moveTo>
                <a:lnTo>
                  <a:pt x="2552450" y="0"/>
                </a:lnTo>
                <a:lnTo>
                  <a:pt x="2556805" y="43199"/>
                </a:lnTo>
                <a:cubicBezTo>
                  <a:pt x="2556805" y="516645"/>
                  <a:pt x="2173001" y="900449"/>
                  <a:pt x="1699555" y="900449"/>
                </a:cubicBezTo>
                <a:lnTo>
                  <a:pt x="989330" y="900449"/>
                </a:lnTo>
                <a:lnTo>
                  <a:pt x="870268" y="900449"/>
                </a:lnTo>
                <a:cubicBezTo>
                  <a:pt x="728234" y="900449"/>
                  <a:pt x="613093" y="1015590"/>
                  <a:pt x="613093" y="1157624"/>
                </a:cubicBezTo>
                <a:cubicBezTo>
                  <a:pt x="613093" y="1299658"/>
                  <a:pt x="728234" y="1414798"/>
                  <a:pt x="870268" y="1414798"/>
                </a:cubicBezTo>
                <a:lnTo>
                  <a:pt x="1569188" y="1414798"/>
                </a:lnTo>
                <a:lnTo>
                  <a:pt x="1701675" y="1421488"/>
                </a:lnTo>
                <a:cubicBezTo>
                  <a:pt x="2355191" y="1487857"/>
                  <a:pt x="2865167" y="2039771"/>
                  <a:pt x="2865167" y="2710798"/>
                </a:cubicBezTo>
                <a:cubicBezTo>
                  <a:pt x="2865167" y="3426559"/>
                  <a:pt x="2284928" y="4006797"/>
                  <a:pt x="1569167" y="4006797"/>
                </a:cubicBezTo>
                <a:lnTo>
                  <a:pt x="532130" y="4006797"/>
                </a:lnTo>
                <a:lnTo>
                  <a:pt x="532130" y="4013218"/>
                </a:lnTo>
                <a:lnTo>
                  <a:pt x="495300" y="4013218"/>
                </a:lnTo>
                <a:cubicBezTo>
                  <a:pt x="221753" y="4013218"/>
                  <a:pt x="0" y="4234971"/>
                  <a:pt x="0" y="4508518"/>
                </a:cubicBezTo>
                <a:cubicBezTo>
                  <a:pt x="0" y="4782065"/>
                  <a:pt x="221753" y="5003818"/>
                  <a:pt x="495300" y="5003818"/>
                </a:cubicBezTo>
                <a:lnTo>
                  <a:pt x="1890917" y="5003818"/>
                </a:lnTo>
                <a:lnTo>
                  <a:pt x="1932423" y="5010153"/>
                </a:lnTo>
                <a:cubicBezTo>
                  <a:pt x="2457370" y="5117572"/>
                  <a:pt x="2852255" y="5582045"/>
                  <a:pt x="2852255" y="6138748"/>
                </a:cubicBezTo>
                <a:cubicBezTo>
                  <a:pt x="2852255" y="6377335"/>
                  <a:pt x="2779725" y="6598982"/>
                  <a:pt x="2655511" y="6782842"/>
                </a:cubicBezTo>
                <a:lnTo>
                  <a:pt x="2588638" y="6863893"/>
                </a:lnTo>
                <a:lnTo>
                  <a:pt x="4418481" y="6863893"/>
                </a:ln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8" name="椭圆 7"/>
          <p:cNvSpPr/>
          <p:nvPr userDrawn="1">
            <p:custDataLst>
              <p:tags r:id="rId3"/>
            </p:custDataLst>
          </p:nvPr>
        </p:nvSpPr>
        <p:spPr>
          <a:xfrm flipH="1">
            <a:off x="3204398" y="1548408"/>
            <a:ext cx="375047" cy="375047"/>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9" name="矩形: 圆角 8"/>
          <p:cNvSpPr/>
          <p:nvPr userDrawn="1">
            <p:custDataLst>
              <p:tags r:id="rId4"/>
            </p:custDataLst>
          </p:nvPr>
        </p:nvSpPr>
        <p:spPr>
          <a:xfrm flipH="1">
            <a:off x="3853884" y="4714876"/>
            <a:ext cx="898325" cy="233958"/>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任意多边形: 形状 26"/>
          <p:cNvSpPr/>
          <p:nvPr userDrawn="1">
            <p:custDataLst>
              <p:tags r:id="rId5"/>
            </p:custDataLst>
          </p:nvPr>
        </p:nvSpPr>
        <p:spPr>
          <a:xfrm flipH="1">
            <a:off x="4998086" y="5575697"/>
            <a:ext cx="2075260" cy="425054"/>
          </a:xfrm>
          <a:custGeom>
            <a:avLst/>
            <a:gdLst>
              <a:gd name="connsiteX0" fmla="*/ 2393310 w 2767013"/>
              <a:gd name="connsiteY0" fmla="*/ 0 h 566738"/>
              <a:gd name="connsiteX1" fmla="*/ 373703 w 2767013"/>
              <a:gd name="connsiteY1" fmla="*/ 0 h 566738"/>
              <a:gd name="connsiteX2" fmla="*/ 0 w 2767013"/>
              <a:gd name="connsiteY2" fmla="*/ 373703 h 566738"/>
              <a:gd name="connsiteX3" fmla="*/ 29368 w 2767013"/>
              <a:gd name="connsiteY3" fmla="*/ 519165 h 566738"/>
              <a:gd name="connsiteX4" fmla="*/ 55189 w 2767013"/>
              <a:gd name="connsiteY4" fmla="*/ 566738 h 566738"/>
              <a:gd name="connsiteX5" fmla="*/ 2711824 w 2767013"/>
              <a:gd name="connsiteY5" fmla="*/ 566738 h 566738"/>
              <a:gd name="connsiteX6" fmla="*/ 2737646 w 2767013"/>
              <a:gd name="connsiteY6" fmla="*/ 519165 h 566738"/>
              <a:gd name="connsiteX7" fmla="*/ 2767013 w 2767013"/>
              <a:gd name="connsiteY7" fmla="*/ 373703 h 566738"/>
              <a:gd name="connsiteX8" fmla="*/ 2393310 w 2767013"/>
              <a:gd name="connsiteY8" fmla="*/ 0 h 5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7013" h="566738">
                <a:moveTo>
                  <a:pt x="2393310" y="0"/>
                </a:moveTo>
                <a:lnTo>
                  <a:pt x="373703" y="0"/>
                </a:lnTo>
                <a:cubicBezTo>
                  <a:pt x="167313" y="0"/>
                  <a:pt x="0" y="167313"/>
                  <a:pt x="0" y="373703"/>
                </a:cubicBezTo>
                <a:cubicBezTo>
                  <a:pt x="0" y="425301"/>
                  <a:pt x="10457" y="474456"/>
                  <a:pt x="29368" y="519165"/>
                </a:cubicBezTo>
                <a:lnTo>
                  <a:pt x="55189" y="566738"/>
                </a:lnTo>
                <a:lnTo>
                  <a:pt x="2711824" y="566738"/>
                </a:lnTo>
                <a:lnTo>
                  <a:pt x="2737646" y="519165"/>
                </a:lnTo>
                <a:cubicBezTo>
                  <a:pt x="2756556" y="474456"/>
                  <a:pt x="2767013" y="425301"/>
                  <a:pt x="2767013" y="373703"/>
                </a:cubicBezTo>
                <a:cubicBezTo>
                  <a:pt x="2767013" y="167313"/>
                  <a:pt x="2599700" y="0"/>
                  <a:pt x="2393310"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2" name="矩形: 圆角 11"/>
          <p:cNvSpPr/>
          <p:nvPr userDrawn="1">
            <p:custDataLst>
              <p:tags r:id="rId6"/>
            </p:custDataLst>
          </p:nvPr>
        </p:nvSpPr>
        <p:spPr>
          <a:xfrm flipH="1">
            <a:off x="8040479" y="1923455"/>
            <a:ext cx="412551" cy="132159"/>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userDrawn="1">
            <p:custDataLst>
              <p:tags r:id="rId7"/>
            </p:custDataLst>
          </p:nvPr>
        </p:nvSpPr>
        <p:spPr>
          <a:xfrm flipH="1">
            <a:off x="1579364" y="2301674"/>
            <a:ext cx="1185386" cy="1185386"/>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8"/>
            </p:custDataLst>
          </p:nvPr>
        </p:nvSpPr>
        <p:spPr>
          <a:xfrm>
            <a:off x="3272400" y="2598750"/>
            <a:ext cx="5178600" cy="761400"/>
          </a:xfrm>
        </p:spPr>
        <p:txBody>
          <a:bodyPr wrap="square" anchor="b">
            <a:normAutofit/>
          </a:bodyPr>
          <a:lstStyle>
            <a:lvl1pPr algn="r">
              <a:lnSpc>
                <a:spcPct val="100000"/>
              </a:lnSpc>
              <a:defRPr sz="45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9"/>
            </p:custDataLst>
          </p:nvPr>
        </p:nvSpPr>
        <p:spPr>
          <a:xfrm>
            <a:off x="3271838" y="3451860"/>
            <a:ext cx="5179219" cy="345758"/>
          </a:xfrm>
        </p:spPr>
        <p:txBody>
          <a:bodyPr wrap="square">
            <a:normAutofit/>
          </a:bodyPr>
          <a:lstStyle>
            <a:lvl1pPr marL="0" indent="0" algn="r">
              <a:lnSpc>
                <a:spcPct val="100000"/>
              </a:lnSpc>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a:xfrm>
            <a:off x="6457950" y="5624513"/>
            <a:ext cx="2057400" cy="273844"/>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6806700" y="4186350"/>
            <a:ext cx="1647000" cy="275400"/>
          </a:xfrm>
        </p:spPr>
        <p:txBody>
          <a:bodyPr wrap="square" anchor="ctr">
            <a:normAutofit/>
          </a:bodyPr>
          <a:lstStyle>
            <a:lvl1pPr marL="0" indent="0" algn="r">
              <a:lnSpc>
                <a:spcPct val="100000"/>
              </a:lnSpc>
              <a:buNone/>
              <a:defRPr sz="1350"/>
            </a:lvl1pPr>
          </a:lstStyle>
          <a:p>
            <a:pPr lvl="0"/>
            <a:r>
              <a:rPr lang="zh-CN" altLang="en-US" dirty="0"/>
              <a:t>署名</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1" name="任意多边形: 形状 20"/>
          <p:cNvSpPr/>
          <p:nvPr userDrawn="1">
            <p:custDataLst>
              <p:tags r:id="rId2"/>
            </p:custDataLst>
          </p:nvPr>
        </p:nvSpPr>
        <p:spPr>
          <a:xfrm>
            <a:off x="5901690" y="857250"/>
            <a:ext cx="3241358" cy="5143024"/>
          </a:xfrm>
          <a:custGeom>
            <a:avLst/>
            <a:gdLst>
              <a:gd name="connsiteX0" fmla="*/ 2552450 w 4322051"/>
              <a:gd name="connsiteY0" fmla="*/ 0 h 6863893"/>
              <a:gd name="connsiteX1" fmla="*/ 4322051 w 4322051"/>
              <a:gd name="connsiteY1" fmla="*/ 0 h 6863893"/>
              <a:gd name="connsiteX2" fmla="*/ 4322051 w 4322051"/>
              <a:gd name="connsiteY2" fmla="*/ 6863893 h 6863893"/>
              <a:gd name="connsiteX3" fmla="*/ 2588638 w 4322051"/>
              <a:gd name="connsiteY3" fmla="*/ 6863893 h 6863893"/>
              <a:gd name="connsiteX4" fmla="*/ 2655512 w 4322051"/>
              <a:gd name="connsiteY4" fmla="*/ 6782842 h 6863893"/>
              <a:gd name="connsiteX5" fmla="*/ 2852255 w 4322051"/>
              <a:gd name="connsiteY5" fmla="*/ 6138748 h 6863893"/>
              <a:gd name="connsiteX6" fmla="*/ 1932423 w 4322051"/>
              <a:gd name="connsiteY6" fmla="*/ 5010153 h 6863893"/>
              <a:gd name="connsiteX7" fmla="*/ 1890917 w 4322051"/>
              <a:gd name="connsiteY7" fmla="*/ 5003818 h 6863893"/>
              <a:gd name="connsiteX8" fmla="*/ 495300 w 4322051"/>
              <a:gd name="connsiteY8" fmla="*/ 5003818 h 6863893"/>
              <a:gd name="connsiteX9" fmla="*/ 0 w 4322051"/>
              <a:gd name="connsiteY9" fmla="*/ 4508518 h 6863893"/>
              <a:gd name="connsiteX10" fmla="*/ 495300 w 4322051"/>
              <a:gd name="connsiteY10" fmla="*/ 4013218 h 6863893"/>
              <a:gd name="connsiteX11" fmla="*/ 532130 w 4322051"/>
              <a:gd name="connsiteY11" fmla="*/ 4013218 h 6863893"/>
              <a:gd name="connsiteX12" fmla="*/ 532130 w 4322051"/>
              <a:gd name="connsiteY12" fmla="*/ 4006797 h 6863893"/>
              <a:gd name="connsiteX13" fmla="*/ 1569167 w 4322051"/>
              <a:gd name="connsiteY13" fmla="*/ 4006797 h 6863893"/>
              <a:gd name="connsiteX14" fmla="*/ 2865167 w 4322051"/>
              <a:gd name="connsiteY14" fmla="*/ 2710798 h 6863893"/>
              <a:gd name="connsiteX15" fmla="*/ 1701675 w 4322051"/>
              <a:gd name="connsiteY15" fmla="*/ 1421488 h 6863893"/>
              <a:gd name="connsiteX16" fmla="*/ 1569188 w 4322051"/>
              <a:gd name="connsiteY16" fmla="*/ 1414799 h 6863893"/>
              <a:gd name="connsiteX17" fmla="*/ 870268 w 4322051"/>
              <a:gd name="connsiteY17" fmla="*/ 1414799 h 6863893"/>
              <a:gd name="connsiteX18" fmla="*/ 613093 w 4322051"/>
              <a:gd name="connsiteY18" fmla="*/ 1157624 h 6863893"/>
              <a:gd name="connsiteX19" fmla="*/ 870268 w 4322051"/>
              <a:gd name="connsiteY19" fmla="*/ 900448 h 6863893"/>
              <a:gd name="connsiteX20" fmla="*/ 989330 w 4322051"/>
              <a:gd name="connsiteY20" fmla="*/ 900448 h 6863893"/>
              <a:gd name="connsiteX21" fmla="*/ 1699555 w 4322051"/>
              <a:gd name="connsiteY21" fmla="*/ 900448 h 6863893"/>
              <a:gd name="connsiteX22" fmla="*/ 2556805 w 4322051"/>
              <a:gd name="connsiteY22" fmla="*/ 43199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2051" h="6863893">
                <a:moveTo>
                  <a:pt x="2552450" y="0"/>
                </a:moveTo>
                <a:lnTo>
                  <a:pt x="4322051" y="0"/>
                </a:lnTo>
                <a:lnTo>
                  <a:pt x="4322051" y="6863893"/>
                </a:lnTo>
                <a:lnTo>
                  <a:pt x="2588638" y="6863893"/>
                </a:lnTo>
                <a:lnTo>
                  <a:pt x="2655512" y="6782842"/>
                </a:lnTo>
                <a:cubicBezTo>
                  <a:pt x="2779725" y="6598982"/>
                  <a:pt x="2852255" y="6377335"/>
                  <a:pt x="2852255" y="6138748"/>
                </a:cubicBezTo>
                <a:cubicBezTo>
                  <a:pt x="2852255" y="5582045"/>
                  <a:pt x="2457370" y="5117572"/>
                  <a:pt x="1932423" y="5010153"/>
                </a:cubicBezTo>
                <a:lnTo>
                  <a:pt x="1890917" y="5003818"/>
                </a:lnTo>
                <a:lnTo>
                  <a:pt x="495300" y="5003818"/>
                </a:lnTo>
                <a:cubicBezTo>
                  <a:pt x="221753" y="5003818"/>
                  <a:pt x="0" y="4782065"/>
                  <a:pt x="0" y="4508518"/>
                </a:cubicBezTo>
                <a:cubicBezTo>
                  <a:pt x="0" y="4234971"/>
                  <a:pt x="221753" y="4013218"/>
                  <a:pt x="495300" y="4013218"/>
                </a:cubicBezTo>
                <a:lnTo>
                  <a:pt x="532130" y="4013218"/>
                </a:lnTo>
                <a:lnTo>
                  <a:pt x="532130" y="4006797"/>
                </a:lnTo>
                <a:lnTo>
                  <a:pt x="1569167" y="4006797"/>
                </a:lnTo>
                <a:cubicBezTo>
                  <a:pt x="2284928" y="4006797"/>
                  <a:pt x="2865167" y="3426558"/>
                  <a:pt x="2865167" y="2710798"/>
                </a:cubicBezTo>
                <a:cubicBezTo>
                  <a:pt x="2865167" y="2039771"/>
                  <a:pt x="2355191" y="1487857"/>
                  <a:pt x="1701675" y="1421488"/>
                </a:cubicBezTo>
                <a:lnTo>
                  <a:pt x="1569188" y="1414799"/>
                </a:lnTo>
                <a:lnTo>
                  <a:pt x="870268" y="1414799"/>
                </a:lnTo>
                <a:cubicBezTo>
                  <a:pt x="728234" y="1414799"/>
                  <a:pt x="613093" y="1299658"/>
                  <a:pt x="613093" y="1157624"/>
                </a:cubicBezTo>
                <a:cubicBezTo>
                  <a:pt x="613093" y="1015590"/>
                  <a:pt x="728234" y="900448"/>
                  <a:pt x="870268" y="900448"/>
                </a:cubicBezTo>
                <a:lnTo>
                  <a:pt x="989330" y="900448"/>
                </a:lnTo>
                <a:lnTo>
                  <a:pt x="1699555" y="900448"/>
                </a:lnTo>
                <a:cubicBezTo>
                  <a:pt x="2173001" y="900448"/>
                  <a:pt x="2556805" y="516645"/>
                  <a:pt x="2556805" y="43199"/>
                </a:cubicBez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椭圆 7"/>
          <p:cNvSpPr/>
          <p:nvPr userDrawn="1">
            <p:custDataLst>
              <p:tags r:id="rId3"/>
            </p:custDataLst>
          </p:nvPr>
        </p:nvSpPr>
        <p:spPr>
          <a:xfrm>
            <a:off x="5630465" y="1548408"/>
            <a:ext cx="375047" cy="375047"/>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9" name="矩形: 圆角 8"/>
          <p:cNvSpPr/>
          <p:nvPr userDrawn="1">
            <p:custDataLst>
              <p:tags r:id="rId4"/>
            </p:custDataLst>
          </p:nvPr>
        </p:nvSpPr>
        <p:spPr>
          <a:xfrm>
            <a:off x="4457702" y="4714876"/>
            <a:ext cx="898325" cy="233958"/>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任意多边形: 形状 26"/>
          <p:cNvSpPr/>
          <p:nvPr userDrawn="1">
            <p:custDataLst>
              <p:tags r:id="rId5"/>
            </p:custDataLst>
          </p:nvPr>
        </p:nvSpPr>
        <p:spPr>
          <a:xfrm>
            <a:off x="2135981" y="5575697"/>
            <a:ext cx="2075260" cy="425054"/>
          </a:xfrm>
          <a:custGeom>
            <a:avLst/>
            <a:gdLst>
              <a:gd name="connsiteX0" fmla="*/ 373703 w 2767013"/>
              <a:gd name="connsiteY0" fmla="*/ 0 h 566738"/>
              <a:gd name="connsiteX1" fmla="*/ 2393310 w 2767013"/>
              <a:gd name="connsiteY1" fmla="*/ 0 h 566738"/>
              <a:gd name="connsiteX2" fmla="*/ 2767013 w 2767013"/>
              <a:gd name="connsiteY2" fmla="*/ 373703 h 566738"/>
              <a:gd name="connsiteX3" fmla="*/ 2737646 w 2767013"/>
              <a:gd name="connsiteY3" fmla="*/ 519165 h 566738"/>
              <a:gd name="connsiteX4" fmla="*/ 2711824 w 2767013"/>
              <a:gd name="connsiteY4" fmla="*/ 566738 h 566738"/>
              <a:gd name="connsiteX5" fmla="*/ 55190 w 2767013"/>
              <a:gd name="connsiteY5" fmla="*/ 566738 h 566738"/>
              <a:gd name="connsiteX6" fmla="*/ 29368 w 2767013"/>
              <a:gd name="connsiteY6" fmla="*/ 519165 h 566738"/>
              <a:gd name="connsiteX7" fmla="*/ 0 w 2767013"/>
              <a:gd name="connsiteY7" fmla="*/ 373703 h 566738"/>
              <a:gd name="connsiteX8" fmla="*/ 373703 w 2767013"/>
              <a:gd name="connsiteY8" fmla="*/ 0 h 5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7013" h="566738">
                <a:moveTo>
                  <a:pt x="373703" y="0"/>
                </a:moveTo>
                <a:lnTo>
                  <a:pt x="2393310" y="0"/>
                </a:lnTo>
                <a:cubicBezTo>
                  <a:pt x="2599701" y="0"/>
                  <a:pt x="2767013" y="167313"/>
                  <a:pt x="2767013" y="373703"/>
                </a:cubicBezTo>
                <a:cubicBezTo>
                  <a:pt x="2767013" y="425301"/>
                  <a:pt x="2756556" y="474456"/>
                  <a:pt x="2737646" y="519165"/>
                </a:cubicBezTo>
                <a:lnTo>
                  <a:pt x="2711824" y="566738"/>
                </a:lnTo>
                <a:lnTo>
                  <a:pt x="55190" y="566738"/>
                </a:lnTo>
                <a:lnTo>
                  <a:pt x="29368" y="519165"/>
                </a:lnTo>
                <a:cubicBezTo>
                  <a:pt x="10457" y="474456"/>
                  <a:pt x="0" y="425301"/>
                  <a:pt x="0" y="373703"/>
                </a:cubicBezTo>
                <a:cubicBezTo>
                  <a:pt x="0" y="167313"/>
                  <a:pt x="167313" y="0"/>
                  <a:pt x="373703"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矩形: 圆角 11"/>
          <p:cNvSpPr/>
          <p:nvPr userDrawn="1">
            <p:custDataLst>
              <p:tags r:id="rId6"/>
            </p:custDataLst>
          </p:nvPr>
        </p:nvSpPr>
        <p:spPr>
          <a:xfrm>
            <a:off x="689789" y="1923455"/>
            <a:ext cx="412551" cy="132159"/>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userDrawn="1">
            <p:custDataLst>
              <p:tags r:id="rId7"/>
            </p:custDataLst>
          </p:nvPr>
        </p:nvSpPr>
        <p:spPr>
          <a:xfrm>
            <a:off x="6466932" y="2290789"/>
            <a:ext cx="1185386" cy="1185386"/>
          </a:xfrm>
          <a:prstGeom prst="ellipse">
            <a:avLst/>
          </a:prstGeom>
          <a:solidFill>
            <a:schemeClr val="tx1">
              <a:lumMod val="75000"/>
              <a:lumOff val="25000"/>
            </a:schemeClr>
          </a:solidFill>
          <a:ln>
            <a:noFill/>
          </a:ln>
          <a:effectLst>
            <a:outerShdw blurRad="177800" dist="38100" dir="5400000" sx="105000" sy="105000" algn="t"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8"/>
            </p:custDataLst>
          </p:nvPr>
        </p:nvSpPr>
        <p:spPr>
          <a:xfrm>
            <a:off x="658800" y="2077650"/>
            <a:ext cx="5346713" cy="1198800"/>
          </a:xfrm>
        </p:spPr>
        <p:txBody>
          <a:bodyPr wrap="square" anchor="b">
            <a:normAutofit/>
          </a:bodyPr>
          <a:lstStyle>
            <a:lvl1pPr algn="l">
              <a:lnSpc>
                <a:spcPct val="100000"/>
              </a:lnSpc>
              <a:defRPr sz="60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9"/>
            </p:custDataLst>
          </p:nvPr>
        </p:nvSpPr>
        <p:spPr>
          <a:xfrm>
            <a:off x="658654" y="3398044"/>
            <a:ext cx="5346859" cy="831056"/>
          </a:xfrm>
        </p:spPr>
        <p:txBody>
          <a:bodyPr wrap="square">
            <a:norm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2"/>
            </p:custDataLst>
          </p:nvPr>
        </p:nvSpPr>
        <p:spPr>
          <a:xfrm>
            <a:off x="6457950" y="5624513"/>
            <a:ext cx="2057400" cy="273844"/>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658800" y="4729050"/>
            <a:ext cx="1817700" cy="205495"/>
          </a:xfrm>
        </p:spPr>
        <p:txBody>
          <a:bodyPr wrap="square" anchor="ctr">
            <a:normAutofit/>
          </a:bodyPr>
          <a:lstStyle>
            <a:lvl1pPr marL="0" indent="0" algn="l">
              <a:lnSpc>
                <a:spcPct val="100000"/>
              </a:lnSpc>
              <a:buNone/>
              <a:defRPr sz="1800"/>
            </a:lvl1pPr>
          </a:lstStyle>
          <a:p>
            <a:pPr lvl="0"/>
            <a:r>
              <a:rPr lang="zh-CN" altLang="en-US" dirty="0"/>
              <a:t>署名</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6" name="任意多边形: 形状 15"/>
          <p:cNvSpPr/>
          <p:nvPr userDrawn="1">
            <p:custDataLst>
              <p:tags r:id="rId2"/>
            </p:custDataLst>
          </p:nvPr>
        </p:nvSpPr>
        <p:spPr>
          <a:xfrm>
            <a:off x="1790224" y="857250"/>
            <a:ext cx="7353300" cy="5143500"/>
          </a:xfrm>
          <a:custGeom>
            <a:avLst/>
            <a:gdLst>
              <a:gd name="connsiteX0" fmla="*/ 2594802 w 9804093"/>
              <a:gd name="connsiteY0" fmla="*/ 0 h 6863893"/>
              <a:gd name="connsiteX1" fmla="*/ 9573980 w 9804093"/>
              <a:gd name="connsiteY1" fmla="*/ 0 h 6863893"/>
              <a:gd name="connsiteX2" fmla="*/ 9573980 w 9804093"/>
              <a:gd name="connsiteY2" fmla="*/ 4463 h 6863893"/>
              <a:gd name="connsiteX3" fmla="*/ 9804093 w 9804093"/>
              <a:gd name="connsiteY3" fmla="*/ 4463 h 6863893"/>
              <a:gd name="connsiteX4" fmla="*/ 9804093 w 9804093"/>
              <a:gd name="connsiteY4" fmla="*/ 6863893 h 6863893"/>
              <a:gd name="connsiteX5" fmla="*/ 2837430 w 9804093"/>
              <a:gd name="connsiteY5" fmla="*/ 6863893 h 6863893"/>
              <a:gd name="connsiteX6" fmla="*/ 2834448 w 9804093"/>
              <a:gd name="connsiteY6" fmla="*/ 6830122 h 6863893"/>
              <a:gd name="connsiteX7" fmla="*/ 1932322 w 9804093"/>
              <a:gd name="connsiteY7" fmla="*/ 5905518 h 6863893"/>
              <a:gd name="connsiteX8" fmla="*/ 1891047 w 9804093"/>
              <a:gd name="connsiteY8" fmla="*/ 5899168 h 6863893"/>
              <a:gd name="connsiteX9" fmla="*/ 495304 w 9804093"/>
              <a:gd name="connsiteY9" fmla="*/ 5899168 h 6863893"/>
              <a:gd name="connsiteX10" fmla="*/ 0 w 9804093"/>
              <a:gd name="connsiteY10" fmla="*/ 5403868 h 6863893"/>
              <a:gd name="connsiteX11" fmla="*/ 495304 w 9804093"/>
              <a:gd name="connsiteY11" fmla="*/ 4908568 h 6863893"/>
              <a:gd name="connsiteX12" fmla="*/ 532134 w 9804093"/>
              <a:gd name="connsiteY12" fmla="*/ 4908568 h 6863893"/>
              <a:gd name="connsiteX13" fmla="*/ 532134 w 9804093"/>
              <a:gd name="connsiteY13" fmla="*/ 4902218 h 6863893"/>
              <a:gd name="connsiteX14" fmla="*/ 1569099 w 9804093"/>
              <a:gd name="connsiteY14" fmla="*/ 4902218 h 6863893"/>
              <a:gd name="connsiteX15" fmla="*/ 2865146 w 9804093"/>
              <a:gd name="connsiteY15" fmla="*/ 3606183 h 6863893"/>
              <a:gd name="connsiteX16" fmla="*/ 1701815 w 9804093"/>
              <a:gd name="connsiteY16" fmla="*/ 2317133 h 6863893"/>
              <a:gd name="connsiteX17" fmla="*/ 1569099 w 9804093"/>
              <a:gd name="connsiteY17" fmla="*/ 2310148 h 6863893"/>
              <a:gd name="connsiteX18" fmla="*/ 870593 w 9804093"/>
              <a:gd name="connsiteY18" fmla="*/ 2310148 h 6863893"/>
              <a:gd name="connsiteX19" fmla="*/ 613415 w 9804093"/>
              <a:gd name="connsiteY19" fmla="*/ 2052973 h 6863893"/>
              <a:gd name="connsiteX20" fmla="*/ 870593 w 9804093"/>
              <a:gd name="connsiteY20" fmla="*/ 1795798 h 6863893"/>
              <a:gd name="connsiteX21" fmla="*/ 989339 w 9804093"/>
              <a:gd name="connsiteY21" fmla="*/ 1795798 h 6863893"/>
              <a:gd name="connsiteX22" fmla="*/ 1699275 w 9804093"/>
              <a:gd name="connsiteY22" fmla="*/ 1795798 h 6863893"/>
              <a:gd name="connsiteX23" fmla="*/ 1954547 w 9804093"/>
              <a:gd name="connsiteY23" fmla="*/ 1757063 h 6863893"/>
              <a:gd name="connsiteX24" fmla="*/ 1985028 w 9804093"/>
              <a:gd name="connsiteY24" fmla="*/ 1746268 h 6863893"/>
              <a:gd name="connsiteX25" fmla="*/ 2010428 w 9804093"/>
              <a:gd name="connsiteY25" fmla="*/ 1739283 h 6863893"/>
              <a:gd name="connsiteX26" fmla="*/ 2806090 w 9804093"/>
              <a:gd name="connsiteY26" fmla="*/ 658513 h 6863893"/>
              <a:gd name="connsiteX27" fmla="*/ 2597170 w 9804093"/>
              <a:gd name="connsiteY27" fmla="*/ 2943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804093" h="6863893">
                <a:moveTo>
                  <a:pt x="2594802" y="0"/>
                </a:moveTo>
                <a:lnTo>
                  <a:pt x="9573980" y="0"/>
                </a:lnTo>
                <a:lnTo>
                  <a:pt x="9573980" y="4463"/>
                </a:lnTo>
                <a:lnTo>
                  <a:pt x="9804093" y="4463"/>
                </a:lnTo>
                <a:lnTo>
                  <a:pt x="9804093" y="6863893"/>
                </a:lnTo>
                <a:lnTo>
                  <a:pt x="2837430" y="6863893"/>
                </a:lnTo>
                <a:lnTo>
                  <a:pt x="2834448" y="6830122"/>
                </a:lnTo>
                <a:cubicBezTo>
                  <a:pt x="2751668" y="6367034"/>
                  <a:pt x="2391828" y="5999419"/>
                  <a:pt x="1932322" y="5905518"/>
                </a:cubicBezTo>
                <a:lnTo>
                  <a:pt x="1891047" y="5899168"/>
                </a:lnTo>
                <a:lnTo>
                  <a:pt x="495304" y="5899168"/>
                </a:lnTo>
                <a:cubicBezTo>
                  <a:pt x="221617" y="5899168"/>
                  <a:pt x="0" y="5677553"/>
                  <a:pt x="0" y="5403868"/>
                </a:cubicBezTo>
                <a:cubicBezTo>
                  <a:pt x="0" y="5130183"/>
                  <a:pt x="221617" y="4908568"/>
                  <a:pt x="495304" y="4908568"/>
                </a:cubicBezTo>
                <a:lnTo>
                  <a:pt x="532134" y="4908568"/>
                </a:lnTo>
                <a:lnTo>
                  <a:pt x="532134" y="4902218"/>
                </a:lnTo>
                <a:lnTo>
                  <a:pt x="1569099" y="4902218"/>
                </a:lnTo>
                <a:cubicBezTo>
                  <a:pt x="2284750" y="4902218"/>
                  <a:pt x="2865146" y="4321828"/>
                  <a:pt x="2865146" y="3606183"/>
                </a:cubicBezTo>
                <a:cubicBezTo>
                  <a:pt x="2865146" y="2934988"/>
                  <a:pt x="2355235" y="2383173"/>
                  <a:pt x="1701815" y="2317133"/>
                </a:cubicBezTo>
                <a:lnTo>
                  <a:pt x="1569099" y="2310148"/>
                </a:lnTo>
                <a:lnTo>
                  <a:pt x="870593" y="2310148"/>
                </a:lnTo>
                <a:cubicBezTo>
                  <a:pt x="728351" y="2310148"/>
                  <a:pt x="613415" y="2195213"/>
                  <a:pt x="613415" y="2052973"/>
                </a:cubicBezTo>
                <a:cubicBezTo>
                  <a:pt x="613415" y="1910733"/>
                  <a:pt x="728351" y="1795798"/>
                  <a:pt x="870593" y="1795798"/>
                </a:cubicBezTo>
                <a:lnTo>
                  <a:pt x="989339" y="1795798"/>
                </a:lnTo>
                <a:lnTo>
                  <a:pt x="1699275" y="1795798"/>
                </a:lnTo>
                <a:cubicBezTo>
                  <a:pt x="1788176" y="1795798"/>
                  <a:pt x="1873902" y="1782463"/>
                  <a:pt x="1954547" y="1757063"/>
                </a:cubicBezTo>
                <a:lnTo>
                  <a:pt x="1985028" y="1746268"/>
                </a:lnTo>
                <a:lnTo>
                  <a:pt x="2010428" y="1739283"/>
                </a:lnTo>
                <a:cubicBezTo>
                  <a:pt x="2471442" y="1596408"/>
                  <a:pt x="2806090" y="1166513"/>
                  <a:pt x="2806090" y="658513"/>
                </a:cubicBezTo>
                <a:cubicBezTo>
                  <a:pt x="2806090" y="414038"/>
                  <a:pt x="2728699" y="187918"/>
                  <a:pt x="2597170" y="2943"/>
                </a:cubicBez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4" name="椭圆 3"/>
          <p:cNvSpPr/>
          <p:nvPr userDrawn="1">
            <p:custDataLst>
              <p:tags r:id="rId3"/>
            </p:custDataLst>
          </p:nvPr>
        </p:nvSpPr>
        <p:spPr>
          <a:xfrm>
            <a:off x="1674071" y="2198432"/>
            <a:ext cx="375047" cy="375047"/>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7" name="任意多边形: 形状 16"/>
          <p:cNvSpPr/>
          <p:nvPr userDrawn="1">
            <p:custDataLst>
              <p:tags r:id="rId4"/>
            </p:custDataLst>
          </p:nvPr>
        </p:nvSpPr>
        <p:spPr>
          <a:xfrm>
            <a:off x="0" y="3907859"/>
            <a:ext cx="80469" cy="219216"/>
          </a:xfrm>
          <a:custGeom>
            <a:avLst/>
            <a:gdLst>
              <a:gd name="connsiteX0" fmla="*/ 0 w 107292"/>
              <a:gd name="connsiteY0" fmla="*/ 0 h 292288"/>
              <a:gd name="connsiteX1" fmla="*/ 12031 w 107292"/>
              <a:gd name="connsiteY1" fmla="*/ 2429 h 292288"/>
              <a:gd name="connsiteX2" fmla="*/ 107292 w 107292"/>
              <a:gd name="connsiteY2" fmla="*/ 146144 h 292288"/>
              <a:gd name="connsiteX3" fmla="*/ 12031 w 107292"/>
              <a:gd name="connsiteY3" fmla="*/ 289859 h 292288"/>
              <a:gd name="connsiteX4" fmla="*/ 0 w 107292"/>
              <a:gd name="connsiteY4" fmla="*/ 292288 h 29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92" h="292288">
                <a:moveTo>
                  <a:pt x="0" y="0"/>
                </a:moveTo>
                <a:lnTo>
                  <a:pt x="12031" y="2429"/>
                </a:lnTo>
                <a:cubicBezTo>
                  <a:pt x="68012" y="26107"/>
                  <a:pt x="107292" y="81538"/>
                  <a:pt x="107292" y="146144"/>
                </a:cubicBezTo>
                <a:cubicBezTo>
                  <a:pt x="107292" y="210750"/>
                  <a:pt x="68012" y="266181"/>
                  <a:pt x="12031" y="289859"/>
                </a:cubicBezTo>
                <a:lnTo>
                  <a:pt x="0" y="292288"/>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2" name="任意多边形: 形状 21"/>
          <p:cNvSpPr/>
          <p:nvPr userDrawn="1">
            <p:custDataLst>
              <p:tags r:id="rId5"/>
            </p:custDataLst>
          </p:nvPr>
        </p:nvSpPr>
        <p:spPr>
          <a:xfrm>
            <a:off x="0" y="4386263"/>
            <a:ext cx="640362" cy="725870"/>
          </a:xfrm>
          <a:custGeom>
            <a:avLst/>
            <a:gdLst>
              <a:gd name="connsiteX0" fmla="*/ 0 w 853816"/>
              <a:gd name="connsiteY0" fmla="*/ 0 h 967826"/>
              <a:gd name="connsiteX1" fmla="*/ 369903 w 853816"/>
              <a:gd name="connsiteY1" fmla="*/ 0 h 967826"/>
              <a:gd name="connsiteX2" fmla="*/ 853816 w 853816"/>
              <a:gd name="connsiteY2" fmla="*/ 483913 h 967826"/>
              <a:gd name="connsiteX3" fmla="*/ 369903 w 853816"/>
              <a:gd name="connsiteY3" fmla="*/ 967826 h 967826"/>
              <a:gd name="connsiteX4" fmla="*/ 0 w 853816"/>
              <a:gd name="connsiteY4" fmla="*/ 967826 h 96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816" h="967826">
                <a:moveTo>
                  <a:pt x="0" y="0"/>
                </a:moveTo>
                <a:lnTo>
                  <a:pt x="369903" y="0"/>
                </a:lnTo>
                <a:cubicBezTo>
                  <a:pt x="637161" y="0"/>
                  <a:pt x="853816" y="216655"/>
                  <a:pt x="853816" y="483913"/>
                </a:cubicBezTo>
                <a:cubicBezTo>
                  <a:pt x="853816" y="751171"/>
                  <a:pt x="637161" y="967826"/>
                  <a:pt x="369903" y="967826"/>
                </a:cubicBezTo>
                <a:lnTo>
                  <a:pt x="0" y="967826"/>
                </a:lnTo>
                <a:close/>
              </a:path>
            </a:pathLst>
          </a:cu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0" name="矩形: 圆角 9"/>
          <p:cNvSpPr/>
          <p:nvPr userDrawn="1">
            <p:custDataLst>
              <p:tags r:id="rId6"/>
            </p:custDataLst>
          </p:nvPr>
        </p:nvSpPr>
        <p:spPr>
          <a:xfrm>
            <a:off x="136509" y="2394887"/>
            <a:ext cx="412551" cy="132159"/>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圆角 10"/>
          <p:cNvSpPr/>
          <p:nvPr userDrawn="1">
            <p:custDataLst>
              <p:tags r:id="rId7"/>
            </p:custDataLst>
          </p:nvPr>
        </p:nvSpPr>
        <p:spPr>
          <a:xfrm>
            <a:off x="1371078" y="5438124"/>
            <a:ext cx="378000" cy="132159"/>
          </a:xfrm>
          <a:prstGeom prst="roundRect">
            <a:avLst>
              <a:gd name="adj" fmla="val 5000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noChangeAspect="1"/>
          </p:cNvSpPr>
          <p:nvPr>
            <p:ph type="title" hasCustomPrompt="1"/>
            <p:custDataLst>
              <p:tags r:id="rId8"/>
            </p:custDataLst>
          </p:nvPr>
        </p:nvSpPr>
        <p:spPr>
          <a:xfrm>
            <a:off x="499500" y="2641950"/>
            <a:ext cx="1806300" cy="1806300"/>
          </a:xfrm>
          <a:prstGeom prst="ellipse">
            <a:avLst/>
          </a:prstGeom>
          <a:solidFill>
            <a:schemeClr val="tx1">
              <a:lumMod val="75000"/>
              <a:lumOff val="25000"/>
            </a:schemeClr>
          </a:solidFill>
          <a:effectLst>
            <a:outerShdw blurRad="228600" dist="38100" dir="5400000" sx="105000" sy="105000" algn="ctr" rotWithShape="0">
              <a:schemeClr val="tx1">
                <a:alpha val="15000"/>
              </a:schemeClr>
            </a:outerShdw>
          </a:effectLst>
        </p:spPr>
        <p:txBody>
          <a:bodyPr wrap="square" anchor="ctr">
            <a:normAutofit/>
          </a:bodyPr>
          <a:lstStyle>
            <a:lvl1pPr algn="ctr">
              <a:defRPr sz="5400">
                <a:solidFill>
                  <a:schemeClr val="bg1"/>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0"/>
            </p:custDataLst>
          </p:nvPr>
        </p:nvSpPr>
        <p:spPr/>
        <p:txBody>
          <a:bodyPr/>
          <a:lstStyle/>
          <a:p>
            <a:endParaRPr lang="zh-CN" alt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椭圆 6"/>
          <p:cNvSpPr>
            <a:spLocks noChangeAspect="1"/>
          </p:cNvSpPr>
          <p:nvPr userDrawn="1">
            <p:custDataLst>
              <p:tags r:id="rId2"/>
            </p:custDataLst>
          </p:nvPr>
        </p:nvSpPr>
        <p:spPr>
          <a:xfrm>
            <a:off x="7009087" y="3999314"/>
            <a:ext cx="918000" cy="918000"/>
          </a:xfrm>
          <a:prstGeom prst="ellipse">
            <a:avLst/>
          </a:prstGeom>
          <a:solidFill>
            <a:schemeClr val="tx1">
              <a:lumMod val="75000"/>
              <a:lumOff val="25000"/>
            </a:schemeClr>
          </a:solidFill>
          <a:ln>
            <a:noFill/>
          </a:ln>
          <a:effectLst>
            <a:outerShdw blurRad="177800" dist="38100" dir="5400000" sx="105000" sy="105000" algn="t"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a:spLocks noChangeAspect="1"/>
          </p:cNvSpPr>
          <p:nvPr userDrawn="1">
            <p:custDataLst>
              <p:tags r:id="rId3"/>
            </p:custDataLst>
          </p:nvPr>
        </p:nvSpPr>
        <p:spPr>
          <a:xfrm rot="16200000" flipV="1">
            <a:off x="8148127" y="4984170"/>
            <a:ext cx="432000" cy="432000"/>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6" name="任意多边形: 形状 15"/>
          <p:cNvSpPr/>
          <p:nvPr userDrawn="1">
            <p:custDataLst>
              <p:tags r:id="rId4"/>
            </p:custDataLst>
          </p:nvPr>
        </p:nvSpPr>
        <p:spPr>
          <a:xfrm rot="16200000">
            <a:off x="2752249" y="-1894284"/>
            <a:ext cx="3639979" cy="9143048"/>
          </a:xfrm>
          <a:custGeom>
            <a:avLst/>
            <a:gdLst>
              <a:gd name="connsiteX0" fmla="*/ 4852643 w 4852643"/>
              <a:gd name="connsiteY0" fmla="*/ 0 h 12198491"/>
              <a:gd name="connsiteX1" fmla="*/ 4852643 w 4852643"/>
              <a:gd name="connsiteY1" fmla="*/ 12198491 h 12198491"/>
              <a:gd name="connsiteX2" fmla="*/ 2028721 w 4852643"/>
              <a:gd name="connsiteY2" fmla="*/ 12198491 h 12198491"/>
              <a:gd name="connsiteX3" fmla="*/ 2003449 w 4852643"/>
              <a:gd name="connsiteY3" fmla="*/ 12146030 h 12198491"/>
              <a:gd name="connsiteX4" fmla="*/ 805770 w 4852643"/>
              <a:gd name="connsiteY4" fmla="*/ 11433201 h 12198491"/>
              <a:gd name="connsiteX5" fmla="*/ 290492 w 4852643"/>
              <a:gd name="connsiteY5" fmla="*/ 11431611 h 12198491"/>
              <a:gd name="connsiteX6" fmla="*/ 51677 w 4852643"/>
              <a:gd name="connsiteY6" fmla="*/ 11304635 h 12198491"/>
              <a:gd name="connsiteX7" fmla="*/ 49471 w 4852643"/>
              <a:gd name="connsiteY7" fmla="*/ 11300570 h 12198491"/>
              <a:gd name="connsiteX8" fmla="*/ 49187 w 4852643"/>
              <a:gd name="connsiteY8" fmla="*/ 11300225 h 12198491"/>
              <a:gd name="connsiteX9" fmla="*/ 0 w 4852643"/>
              <a:gd name="connsiteY9" fmla="*/ 11139201 h 12198491"/>
              <a:gd name="connsiteX10" fmla="*/ 1 w 4852643"/>
              <a:gd name="connsiteY10" fmla="*/ 11139202 h 12198491"/>
              <a:gd name="connsiteX11" fmla="*/ 437293 w 4852643"/>
              <a:gd name="connsiteY11" fmla="*/ 10851201 h 12198491"/>
              <a:gd name="connsiteX12" fmla="*/ 3313866 w 4852643"/>
              <a:gd name="connsiteY12" fmla="*/ 10851732 h 12198491"/>
              <a:gd name="connsiteX13" fmla="*/ 3531750 w 4852643"/>
              <a:gd name="connsiteY13" fmla="*/ 10633848 h 12198491"/>
              <a:gd name="connsiteX14" fmla="*/ 3313866 w 4852643"/>
              <a:gd name="connsiteY14" fmla="*/ 10415964 h 12198491"/>
              <a:gd name="connsiteX15" fmla="*/ 1690009 w 4852643"/>
              <a:gd name="connsiteY15" fmla="*/ 10413582 h 12198491"/>
              <a:gd name="connsiteX16" fmla="*/ 1223284 w 4852643"/>
              <a:gd name="connsiteY16" fmla="*/ 9946857 h 12198491"/>
              <a:gd name="connsiteX17" fmla="*/ 1690009 w 4852643"/>
              <a:gd name="connsiteY17" fmla="*/ 9480132 h 12198491"/>
              <a:gd name="connsiteX18" fmla="*/ 1969454 w 4852643"/>
              <a:gd name="connsiteY18" fmla="*/ 9472077 h 12198491"/>
              <a:gd name="connsiteX19" fmla="*/ 2449415 w 4852643"/>
              <a:gd name="connsiteY19" fmla="*/ 8883184 h 12198491"/>
              <a:gd name="connsiteX20" fmla="*/ 1848310 w 4852643"/>
              <a:gd name="connsiteY20" fmla="*/ 8282079 h 12198491"/>
              <a:gd name="connsiteX21" fmla="*/ 1077339 w 4852643"/>
              <a:gd name="connsiteY21" fmla="*/ 8282079 h 12198491"/>
              <a:gd name="connsiteX22" fmla="*/ 845384 w 4852643"/>
              <a:gd name="connsiteY22" fmla="*/ 8239973 h 12198491"/>
              <a:gd name="connsiteX23" fmla="*/ 839168 w 4852643"/>
              <a:gd name="connsiteY23" fmla="*/ 8236599 h 12198491"/>
              <a:gd name="connsiteX24" fmla="*/ 828952 w 4852643"/>
              <a:gd name="connsiteY24" fmla="*/ 8233428 h 12198491"/>
              <a:gd name="connsiteX25" fmla="*/ 504145 w 4852643"/>
              <a:gd name="connsiteY25" fmla="*/ 7743407 h 12198491"/>
              <a:gd name="connsiteX26" fmla="*/ 504146 w 4852643"/>
              <a:gd name="connsiteY26" fmla="*/ 7743408 h 12198491"/>
              <a:gd name="connsiteX27" fmla="*/ 1035959 w 4852643"/>
              <a:gd name="connsiteY27" fmla="*/ 7211595 h 12198491"/>
              <a:gd name="connsiteX28" fmla="*/ 1042827 w 4852643"/>
              <a:gd name="connsiteY28" fmla="*/ 7211595 h 12198491"/>
              <a:gd name="connsiteX29" fmla="*/ 2490462 w 4852643"/>
              <a:gd name="connsiteY29" fmla="*/ 7212880 h 12198491"/>
              <a:gd name="connsiteX30" fmla="*/ 2490462 w 4852643"/>
              <a:gd name="connsiteY30" fmla="*/ 7209612 h 12198491"/>
              <a:gd name="connsiteX31" fmla="*/ 2501844 w 4852643"/>
              <a:gd name="connsiteY31" fmla="*/ 7209612 h 12198491"/>
              <a:gd name="connsiteX32" fmla="*/ 3607934 w 4852643"/>
              <a:gd name="connsiteY32" fmla="*/ 6103521 h 12198491"/>
              <a:gd name="connsiteX33" fmla="*/ 2501844 w 4852643"/>
              <a:gd name="connsiteY33" fmla="*/ 4997430 h 12198491"/>
              <a:gd name="connsiteX34" fmla="*/ 2248540 w 4852643"/>
              <a:gd name="connsiteY34" fmla="*/ 4997429 h 12198491"/>
              <a:gd name="connsiteX35" fmla="*/ 2163766 w 4852643"/>
              <a:gd name="connsiteY35" fmla="*/ 4988643 h 12198491"/>
              <a:gd name="connsiteX36" fmla="*/ 1765571 w 4852643"/>
              <a:gd name="connsiteY36" fmla="*/ 4486306 h 12198491"/>
              <a:gd name="connsiteX37" fmla="*/ 2264271 w 4852643"/>
              <a:gd name="connsiteY37" fmla="*/ 3973551 h 12198491"/>
              <a:gd name="connsiteX38" fmla="*/ 2635267 w 4852643"/>
              <a:gd name="connsiteY38" fmla="*/ 3969042 h 12198491"/>
              <a:gd name="connsiteX39" fmla="*/ 3931267 w 4852643"/>
              <a:gd name="connsiteY39" fmla="*/ 2636517 h 12198491"/>
              <a:gd name="connsiteX40" fmla="*/ 2767775 w 4852643"/>
              <a:gd name="connsiteY40" fmla="*/ 1310870 h 12198491"/>
              <a:gd name="connsiteX41" fmla="*/ 2298843 w 4852643"/>
              <a:gd name="connsiteY41" fmla="*/ 1312086 h 12198491"/>
              <a:gd name="connsiteX42" fmla="*/ 2030416 w 4852643"/>
              <a:gd name="connsiteY42" fmla="*/ 1043659 h 12198491"/>
              <a:gd name="connsiteX43" fmla="*/ 2298843 w 4852643"/>
              <a:gd name="connsiteY43" fmla="*/ 775231 h 12198491"/>
              <a:gd name="connsiteX44" fmla="*/ 2765655 w 4852643"/>
              <a:gd name="connsiteY44" fmla="*/ 775146 h 12198491"/>
              <a:gd name="connsiteX45" fmla="*/ 3605488 w 4852643"/>
              <a:gd name="connsiteY45" fmla="*/ 71371 h 12198491"/>
              <a:gd name="connsiteX46" fmla="*/ 3616082 w 4852643"/>
              <a:gd name="connsiteY46" fmla="*/ 0 h 1219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52643" h="12198491">
                <a:moveTo>
                  <a:pt x="4852643" y="0"/>
                </a:moveTo>
                <a:lnTo>
                  <a:pt x="4852643" y="12198491"/>
                </a:lnTo>
                <a:lnTo>
                  <a:pt x="2028721" y="12198491"/>
                </a:lnTo>
                <a:lnTo>
                  <a:pt x="2003449" y="12146030"/>
                </a:lnTo>
                <a:cubicBezTo>
                  <a:pt x="1772796" y="11721437"/>
                  <a:pt x="1322943" y="11433201"/>
                  <a:pt x="805770" y="11433201"/>
                </a:cubicBezTo>
                <a:lnTo>
                  <a:pt x="290492" y="11431611"/>
                </a:lnTo>
                <a:cubicBezTo>
                  <a:pt x="191080" y="11431611"/>
                  <a:pt x="103433" y="11381243"/>
                  <a:pt x="51677" y="11304635"/>
                </a:cubicBezTo>
                <a:lnTo>
                  <a:pt x="49471" y="11300570"/>
                </a:lnTo>
                <a:lnTo>
                  <a:pt x="49187" y="11300225"/>
                </a:lnTo>
                <a:cubicBezTo>
                  <a:pt x="18133" y="11254260"/>
                  <a:pt x="0" y="11198848"/>
                  <a:pt x="0" y="11139201"/>
                </a:cubicBezTo>
                <a:lnTo>
                  <a:pt x="1" y="11139202"/>
                </a:lnTo>
                <a:cubicBezTo>
                  <a:pt x="1" y="10980143"/>
                  <a:pt x="166267" y="10813879"/>
                  <a:pt x="437293" y="10851201"/>
                </a:cubicBezTo>
                <a:lnTo>
                  <a:pt x="3313866" y="10851732"/>
                </a:lnTo>
                <a:cubicBezTo>
                  <a:pt x="3434199" y="10851732"/>
                  <a:pt x="3531750" y="10754182"/>
                  <a:pt x="3531750" y="10633848"/>
                </a:cubicBezTo>
                <a:cubicBezTo>
                  <a:pt x="3531750" y="10513514"/>
                  <a:pt x="3434199" y="10415964"/>
                  <a:pt x="3313866" y="10415964"/>
                </a:cubicBezTo>
                <a:lnTo>
                  <a:pt x="1690009" y="10413582"/>
                </a:lnTo>
                <a:cubicBezTo>
                  <a:pt x="1432244" y="10413582"/>
                  <a:pt x="1223284" y="10204622"/>
                  <a:pt x="1223284" y="9946857"/>
                </a:cubicBezTo>
                <a:cubicBezTo>
                  <a:pt x="1223284" y="9689092"/>
                  <a:pt x="1432244" y="9480132"/>
                  <a:pt x="1690009" y="9480132"/>
                </a:cubicBezTo>
                <a:lnTo>
                  <a:pt x="1969454" y="9472077"/>
                </a:lnTo>
                <a:cubicBezTo>
                  <a:pt x="2243367" y="9416026"/>
                  <a:pt x="2449415" y="9173667"/>
                  <a:pt x="2449415" y="8883184"/>
                </a:cubicBezTo>
                <a:cubicBezTo>
                  <a:pt x="2449415" y="8551203"/>
                  <a:pt x="2180291" y="8282079"/>
                  <a:pt x="1848310" y="8282079"/>
                </a:cubicBezTo>
                <a:lnTo>
                  <a:pt x="1077339" y="8282079"/>
                </a:lnTo>
                <a:lnTo>
                  <a:pt x="845384" y="8239973"/>
                </a:lnTo>
                <a:lnTo>
                  <a:pt x="839168" y="8236599"/>
                </a:lnTo>
                <a:lnTo>
                  <a:pt x="828952" y="8233428"/>
                </a:lnTo>
                <a:cubicBezTo>
                  <a:pt x="638077" y="8152694"/>
                  <a:pt x="504145" y="7963691"/>
                  <a:pt x="504145" y="7743407"/>
                </a:cubicBezTo>
                <a:lnTo>
                  <a:pt x="504146" y="7743408"/>
                </a:lnTo>
                <a:cubicBezTo>
                  <a:pt x="504146" y="7449696"/>
                  <a:pt x="742247" y="7211595"/>
                  <a:pt x="1035959" y="7211595"/>
                </a:cubicBezTo>
                <a:lnTo>
                  <a:pt x="1042827" y="7211595"/>
                </a:lnTo>
                <a:cubicBezTo>
                  <a:pt x="1469388" y="7240014"/>
                  <a:pt x="2007917" y="7212451"/>
                  <a:pt x="2490462" y="7212880"/>
                </a:cubicBezTo>
                <a:lnTo>
                  <a:pt x="2490462" y="7209612"/>
                </a:lnTo>
                <a:lnTo>
                  <a:pt x="2501844" y="7209612"/>
                </a:lnTo>
                <a:cubicBezTo>
                  <a:pt x="3112720" y="7209612"/>
                  <a:pt x="3607934" y="6714398"/>
                  <a:pt x="3607934" y="6103521"/>
                </a:cubicBezTo>
                <a:cubicBezTo>
                  <a:pt x="3607934" y="5492644"/>
                  <a:pt x="3112720" y="4997430"/>
                  <a:pt x="2501844" y="4997430"/>
                </a:cubicBezTo>
                <a:lnTo>
                  <a:pt x="2248540" y="4997429"/>
                </a:lnTo>
                <a:lnTo>
                  <a:pt x="2163766" y="4988643"/>
                </a:lnTo>
                <a:cubicBezTo>
                  <a:pt x="1936517" y="4940830"/>
                  <a:pt x="1765571" y="4734093"/>
                  <a:pt x="1765571" y="4486306"/>
                </a:cubicBezTo>
                <a:cubicBezTo>
                  <a:pt x="1765571" y="4203119"/>
                  <a:pt x="1988847" y="3973551"/>
                  <a:pt x="2264271" y="3973551"/>
                </a:cubicBezTo>
                <a:lnTo>
                  <a:pt x="2635267" y="3969042"/>
                </a:lnTo>
                <a:cubicBezTo>
                  <a:pt x="3351029" y="3969042"/>
                  <a:pt x="3931267" y="3372450"/>
                  <a:pt x="3931267" y="2636517"/>
                </a:cubicBezTo>
                <a:cubicBezTo>
                  <a:pt x="3931267" y="1946579"/>
                  <a:pt x="3421291" y="1379109"/>
                  <a:pt x="2767775" y="1310870"/>
                </a:cubicBezTo>
                <a:lnTo>
                  <a:pt x="2298843" y="1312086"/>
                </a:lnTo>
                <a:cubicBezTo>
                  <a:pt x="2150595" y="1312086"/>
                  <a:pt x="2030416" y="1191907"/>
                  <a:pt x="2030416" y="1043659"/>
                </a:cubicBezTo>
                <a:cubicBezTo>
                  <a:pt x="2030416" y="895410"/>
                  <a:pt x="2150595" y="775231"/>
                  <a:pt x="2298843" y="775231"/>
                </a:cubicBezTo>
                <a:lnTo>
                  <a:pt x="2765655" y="775146"/>
                </a:lnTo>
                <a:cubicBezTo>
                  <a:pt x="3179920" y="775146"/>
                  <a:pt x="3525553" y="473014"/>
                  <a:pt x="3605488" y="71371"/>
                </a:cubicBezTo>
                <a:lnTo>
                  <a:pt x="3616082" y="0"/>
                </a:ln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1" name="椭圆 10"/>
          <p:cNvSpPr>
            <a:spLocks noChangeAspect="1"/>
          </p:cNvSpPr>
          <p:nvPr userDrawn="1">
            <p:custDataLst>
              <p:tags r:id="rId5"/>
            </p:custDataLst>
          </p:nvPr>
        </p:nvSpPr>
        <p:spPr>
          <a:xfrm rot="16200000">
            <a:off x="564026" y="3252905"/>
            <a:ext cx="432000" cy="432000"/>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2" name="标题 1"/>
          <p:cNvSpPr>
            <a:spLocks noGrp="1"/>
          </p:cNvSpPr>
          <p:nvPr>
            <p:ph type="title"/>
            <p:custDataLst>
              <p:tags r:id="rId6"/>
            </p:custDataLst>
          </p:nvPr>
        </p:nvSpPr>
        <p:spPr>
          <a:xfrm>
            <a:off x="1422900" y="3592350"/>
            <a:ext cx="4368300" cy="1636875"/>
          </a:xfrm>
        </p:spPr>
        <p:txBody>
          <a:bodyPr wrap="square" anchor="t">
            <a:normAutofit/>
          </a:bodyPr>
          <a:lstStyle>
            <a:lvl1pPr algn="l">
              <a:defRPr sz="5400"/>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7"/>
            </p:custDataLst>
          </p:nvPr>
        </p:nvSpPr>
        <p:spPr>
          <a:xfrm>
            <a:off x="1423035" y="2771775"/>
            <a:ext cx="4368165" cy="693896"/>
          </a:xfrm>
        </p:spPr>
        <p:txBody>
          <a:bodyPr wrap="none" anchor="ctr">
            <a:normAutofit/>
          </a:bodyPr>
          <a:lstStyle>
            <a:lvl1pPr marL="0" indent="0" algn="l">
              <a:buNone/>
              <a:defRPr sz="5400" b="1">
                <a:solidFill>
                  <a:schemeClr val="tx1">
                    <a:alpha val="50000"/>
                  </a:schemeClr>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9"/>
            </p:custDataLst>
          </p:nvPr>
        </p:nvSpPr>
        <p:spPr/>
        <p:txBody>
          <a:bodyPr/>
          <a:lstStyle/>
          <a:p>
            <a:endParaRPr lang="zh-CN" alt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521970" y="1833563"/>
            <a:ext cx="3992880" cy="3656888"/>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4629150" y="1833563"/>
            <a:ext cx="3992880" cy="3656888"/>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970" y="1833563"/>
            <a:ext cx="3992880" cy="308477"/>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521970" y="2263574"/>
            <a:ext cx="3992880" cy="3225207"/>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4629150" y="1833563"/>
            <a:ext cx="3992880" cy="308477"/>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4629150" y="2263574"/>
            <a:ext cx="3992880" cy="3225207"/>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5" name="页脚占位符 4"/>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6" name="灯片编号占位符 5"/>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521970" y="1127284"/>
            <a:ext cx="8101489" cy="4363403"/>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970" y="1833563"/>
            <a:ext cx="8099316" cy="304165"/>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1" name="任意多边形: 形状 20"/>
          <p:cNvSpPr/>
          <p:nvPr userDrawn="1">
            <p:custDataLst>
              <p:tags r:id="rId2"/>
            </p:custDataLst>
          </p:nvPr>
        </p:nvSpPr>
        <p:spPr>
          <a:xfrm flipH="1">
            <a:off x="0" y="857250"/>
            <a:ext cx="3313748" cy="5143500"/>
          </a:xfrm>
          <a:custGeom>
            <a:avLst/>
            <a:gdLst>
              <a:gd name="connsiteX0" fmla="*/ 4418481 w 4418481"/>
              <a:gd name="connsiteY0" fmla="*/ 0 h 6863893"/>
              <a:gd name="connsiteX1" fmla="*/ 2552450 w 4418481"/>
              <a:gd name="connsiteY1" fmla="*/ 0 h 6863893"/>
              <a:gd name="connsiteX2" fmla="*/ 2556805 w 4418481"/>
              <a:gd name="connsiteY2" fmla="*/ 43199 h 6863893"/>
              <a:gd name="connsiteX3" fmla="*/ 1699555 w 4418481"/>
              <a:gd name="connsiteY3" fmla="*/ 900449 h 6863893"/>
              <a:gd name="connsiteX4" fmla="*/ 989330 w 4418481"/>
              <a:gd name="connsiteY4" fmla="*/ 900449 h 6863893"/>
              <a:gd name="connsiteX5" fmla="*/ 870268 w 4418481"/>
              <a:gd name="connsiteY5" fmla="*/ 900449 h 6863893"/>
              <a:gd name="connsiteX6" fmla="*/ 613093 w 4418481"/>
              <a:gd name="connsiteY6" fmla="*/ 1157624 h 6863893"/>
              <a:gd name="connsiteX7" fmla="*/ 870268 w 4418481"/>
              <a:gd name="connsiteY7" fmla="*/ 1414798 h 6863893"/>
              <a:gd name="connsiteX8" fmla="*/ 1569188 w 4418481"/>
              <a:gd name="connsiteY8" fmla="*/ 1414798 h 6863893"/>
              <a:gd name="connsiteX9" fmla="*/ 1701675 w 4418481"/>
              <a:gd name="connsiteY9" fmla="*/ 1421488 h 6863893"/>
              <a:gd name="connsiteX10" fmla="*/ 2865167 w 4418481"/>
              <a:gd name="connsiteY10" fmla="*/ 2710798 h 6863893"/>
              <a:gd name="connsiteX11" fmla="*/ 1569167 w 4418481"/>
              <a:gd name="connsiteY11" fmla="*/ 4006797 h 6863893"/>
              <a:gd name="connsiteX12" fmla="*/ 532130 w 4418481"/>
              <a:gd name="connsiteY12" fmla="*/ 4006797 h 6863893"/>
              <a:gd name="connsiteX13" fmla="*/ 532130 w 4418481"/>
              <a:gd name="connsiteY13" fmla="*/ 4013218 h 6863893"/>
              <a:gd name="connsiteX14" fmla="*/ 495300 w 4418481"/>
              <a:gd name="connsiteY14" fmla="*/ 4013218 h 6863893"/>
              <a:gd name="connsiteX15" fmla="*/ 0 w 4418481"/>
              <a:gd name="connsiteY15" fmla="*/ 4508518 h 6863893"/>
              <a:gd name="connsiteX16" fmla="*/ 495300 w 4418481"/>
              <a:gd name="connsiteY16" fmla="*/ 5003818 h 6863893"/>
              <a:gd name="connsiteX17" fmla="*/ 1890917 w 4418481"/>
              <a:gd name="connsiteY17" fmla="*/ 5003818 h 6863893"/>
              <a:gd name="connsiteX18" fmla="*/ 1932423 w 4418481"/>
              <a:gd name="connsiteY18" fmla="*/ 5010153 h 6863893"/>
              <a:gd name="connsiteX19" fmla="*/ 2852255 w 4418481"/>
              <a:gd name="connsiteY19" fmla="*/ 6138748 h 6863893"/>
              <a:gd name="connsiteX20" fmla="*/ 2655511 w 4418481"/>
              <a:gd name="connsiteY20" fmla="*/ 6782842 h 6863893"/>
              <a:gd name="connsiteX21" fmla="*/ 2588638 w 4418481"/>
              <a:gd name="connsiteY21" fmla="*/ 6863893 h 6863893"/>
              <a:gd name="connsiteX22" fmla="*/ 4418481 w 4418481"/>
              <a:gd name="connsiteY22" fmla="*/ 6863893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18481" h="6863893">
                <a:moveTo>
                  <a:pt x="4418481" y="0"/>
                </a:moveTo>
                <a:lnTo>
                  <a:pt x="2552450" y="0"/>
                </a:lnTo>
                <a:lnTo>
                  <a:pt x="2556805" y="43199"/>
                </a:lnTo>
                <a:cubicBezTo>
                  <a:pt x="2556805" y="516645"/>
                  <a:pt x="2173001" y="900449"/>
                  <a:pt x="1699555" y="900449"/>
                </a:cubicBezTo>
                <a:lnTo>
                  <a:pt x="989330" y="900449"/>
                </a:lnTo>
                <a:lnTo>
                  <a:pt x="870268" y="900449"/>
                </a:lnTo>
                <a:cubicBezTo>
                  <a:pt x="728234" y="900449"/>
                  <a:pt x="613093" y="1015590"/>
                  <a:pt x="613093" y="1157624"/>
                </a:cubicBezTo>
                <a:cubicBezTo>
                  <a:pt x="613093" y="1299658"/>
                  <a:pt x="728234" y="1414798"/>
                  <a:pt x="870268" y="1414798"/>
                </a:cubicBezTo>
                <a:lnTo>
                  <a:pt x="1569188" y="1414798"/>
                </a:lnTo>
                <a:lnTo>
                  <a:pt x="1701675" y="1421488"/>
                </a:lnTo>
                <a:cubicBezTo>
                  <a:pt x="2355191" y="1487857"/>
                  <a:pt x="2865167" y="2039771"/>
                  <a:pt x="2865167" y="2710798"/>
                </a:cubicBezTo>
                <a:cubicBezTo>
                  <a:pt x="2865167" y="3426559"/>
                  <a:pt x="2284928" y="4006797"/>
                  <a:pt x="1569167" y="4006797"/>
                </a:cubicBezTo>
                <a:lnTo>
                  <a:pt x="532130" y="4006797"/>
                </a:lnTo>
                <a:lnTo>
                  <a:pt x="532130" y="4013218"/>
                </a:lnTo>
                <a:lnTo>
                  <a:pt x="495300" y="4013218"/>
                </a:lnTo>
                <a:cubicBezTo>
                  <a:pt x="221753" y="4013218"/>
                  <a:pt x="0" y="4234971"/>
                  <a:pt x="0" y="4508518"/>
                </a:cubicBezTo>
                <a:cubicBezTo>
                  <a:pt x="0" y="4782065"/>
                  <a:pt x="221753" y="5003818"/>
                  <a:pt x="495300" y="5003818"/>
                </a:cubicBezTo>
                <a:lnTo>
                  <a:pt x="1890917" y="5003818"/>
                </a:lnTo>
                <a:lnTo>
                  <a:pt x="1932423" y="5010153"/>
                </a:lnTo>
                <a:cubicBezTo>
                  <a:pt x="2457370" y="5117572"/>
                  <a:pt x="2852255" y="5582045"/>
                  <a:pt x="2852255" y="6138748"/>
                </a:cubicBezTo>
                <a:cubicBezTo>
                  <a:pt x="2852255" y="6377335"/>
                  <a:pt x="2779725" y="6598982"/>
                  <a:pt x="2655511" y="6782842"/>
                </a:cubicBezTo>
                <a:lnTo>
                  <a:pt x="2588638" y="6863893"/>
                </a:lnTo>
                <a:lnTo>
                  <a:pt x="4418481" y="6863893"/>
                </a:lnTo>
                <a:close/>
              </a:path>
            </a:pathLst>
          </a:cu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8" name="椭圆 7"/>
          <p:cNvSpPr/>
          <p:nvPr userDrawn="1">
            <p:custDataLst>
              <p:tags r:id="rId3"/>
            </p:custDataLst>
          </p:nvPr>
        </p:nvSpPr>
        <p:spPr>
          <a:xfrm flipH="1">
            <a:off x="3204398" y="1548408"/>
            <a:ext cx="375047" cy="375047"/>
          </a:xfrm>
          <a:prstGeom prst="ellipse">
            <a:avLst/>
          </a:prstGeom>
          <a:solidFill>
            <a:schemeClr val="accent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9" name="矩形: 圆角 8"/>
          <p:cNvSpPr/>
          <p:nvPr userDrawn="1">
            <p:custDataLst>
              <p:tags r:id="rId4"/>
            </p:custDataLst>
          </p:nvPr>
        </p:nvSpPr>
        <p:spPr>
          <a:xfrm flipH="1">
            <a:off x="3853884" y="4714876"/>
            <a:ext cx="898325" cy="233958"/>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任意多边形: 形状 26"/>
          <p:cNvSpPr/>
          <p:nvPr userDrawn="1">
            <p:custDataLst>
              <p:tags r:id="rId5"/>
            </p:custDataLst>
          </p:nvPr>
        </p:nvSpPr>
        <p:spPr>
          <a:xfrm flipH="1">
            <a:off x="4998086" y="5575697"/>
            <a:ext cx="2075260" cy="425054"/>
          </a:xfrm>
          <a:custGeom>
            <a:avLst/>
            <a:gdLst>
              <a:gd name="connsiteX0" fmla="*/ 2393310 w 2767013"/>
              <a:gd name="connsiteY0" fmla="*/ 0 h 566738"/>
              <a:gd name="connsiteX1" fmla="*/ 373703 w 2767013"/>
              <a:gd name="connsiteY1" fmla="*/ 0 h 566738"/>
              <a:gd name="connsiteX2" fmla="*/ 0 w 2767013"/>
              <a:gd name="connsiteY2" fmla="*/ 373703 h 566738"/>
              <a:gd name="connsiteX3" fmla="*/ 29368 w 2767013"/>
              <a:gd name="connsiteY3" fmla="*/ 519165 h 566738"/>
              <a:gd name="connsiteX4" fmla="*/ 55189 w 2767013"/>
              <a:gd name="connsiteY4" fmla="*/ 566738 h 566738"/>
              <a:gd name="connsiteX5" fmla="*/ 2711824 w 2767013"/>
              <a:gd name="connsiteY5" fmla="*/ 566738 h 566738"/>
              <a:gd name="connsiteX6" fmla="*/ 2737646 w 2767013"/>
              <a:gd name="connsiteY6" fmla="*/ 519165 h 566738"/>
              <a:gd name="connsiteX7" fmla="*/ 2767013 w 2767013"/>
              <a:gd name="connsiteY7" fmla="*/ 373703 h 566738"/>
              <a:gd name="connsiteX8" fmla="*/ 2393310 w 2767013"/>
              <a:gd name="connsiteY8" fmla="*/ 0 h 5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7013" h="566738">
                <a:moveTo>
                  <a:pt x="2393310" y="0"/>
                </a:moveTo>
                <a:lnTo>
                  <a:pt x="373703" y="0"/>
                </a:lnTo>
                <a:cubicBezTo>
                  <a:pt x="167313" y="0"/>
                  <a:pt x="0" y="167313"/>
                  <a:pt x="0" y="373703"/>
                </a:cubicBezTo>
                <a:cubicBezTo>
                  <a:pt x="0" y="425301"/>
                  <a:pt x="10457" y="474456"/>
                  <a:pt x="29368" y="519165"/>
                </a:cubicBezTo>
                <a:lnTo>
                  <a:pt x="55189" y="566738"/>
                </a:lnTo>
                <a:lnTo>
                  <a:pt x="2711824" y="566738"/>
                </a:lnTo>
                <a:lnTo>
                  <a:pt x="2737646" y="519165"/>
                </a:lnTo>
                <a:cubicBezTo>
                  <a:pt x="2756556" y="474456"/>
                  <a:pt x="2767013" y="425301"/>
                  <a:pt x="2767013" y="373703"/>
                </a:cubicBezTo>
                <a:cubicBezTo>
                  <a:pt x="2767013" y="167313"/>
                  <a:pt x="2599700" y="0"/>
                  <a:pt x="2393310" y="0"/>
                </a:cubicBez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sp>
        <p:nvSpPr>
          <p:cNvPr id="12" name="矩形: 圆角 11"/>
          <p:cNvSpPr/>
          <p:nvPr userDrawn="1">
            <p:custDataLst>
              <p:tags r:id="rId6"/>
            </p:custDataLst>
          </p:nvPr>
        </p:nvSpPr>
        <p:spPr>
          <a:xfrm flipH="1">
            <a:off x="8040479" y="1923455"/>
            <a:ext cx="412551" cy="132159"/>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userDrawn="1">
            <p:custDataLst>
              <p:tags r:id="rId7"/>
            </p:custDataLst>
          </p:nvPr>
        </p:nvSpPr>
        <p:spPr>
          <a:xfrm flipH="1">
            <a:off x="1579364" y="2301674"/>
            <a:ext cx="1185386" cy="1185386"/>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8"/>
            </p:custDataLst>
          </p:nvPr>
        </p:nvSpPr>
        <p:spPr>
          <a:xfrm>
            <a:off x="3272400" y="2598750"/>
            <a:ext cx="5178600" cy="761400"/>
          </a:xfrm>
        </p:spPr>
        <p:txBody>
          <a:bodyPr wrap="square" anchor="b">
            <a:normAutofit/>
          </a:bodyPr>
          <a:lstStyle>
            <a:lvl1pPr algn="r">
              <a:lnSpc>
                <a:spcPct val="100000"/>
              </a:lnSpc>
              <a:defRPr sz="6000"/>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9"/>
            </p:custDataLst>
          </p:nvPr>
        </p:nvSpPr>
        <p:spPr>
          <a:xfrm>
            <a:off x="3271838" y="3451860"/>
            <a:ext cx="5179219" cy="345758"/>
          </a:xfrm>
        </p:spPr>
        <p:txBody>
          <a:bodyPr wrap="square">
            <a:normAutofit/>
          </a:bodyPr>
          <a:lstStyle>
            <a:lvl1pPr marL="0" indent="0" algn="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a:xfrm>
            <a:off x="6457950" y="5624513"/>
            <a:ext cx="2057400" cy="273844"/>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3"/>
            </p:custDataLst>
          </p:nvPr>
        </p:nvSpPr>
        <p:spPr>
          <a:xfrm>
            <a:off x="6806700" y="4186350"/>
            <a:ext cx="1647000" cy="275400"/>
          </a:xfrm>
        </p:spPr>
        <p:txBody>
          <a:bodyPr wrap="square" anchor="ctr">
            <a:normAutofit/>
          </a:bodyPr>
          <a:lstStyle>
            <a:lvl1pPr marL="0" indent="0" algn="r">
              <a:lnSpc>
                <a:spcPct val="100000"/>
              </a:lnSpc>
              <a:buNone/>
              <a:defRPr sz="1800"/>
            </a:lvl1pPr>
          </a:lstStyle>
          <a:p>
            <a:pPr lvl="0"/>
            <a:r>
              <a:rPr lang="zh-CN" altLang="en-US" dirty="0"/>
              <a:t>署名</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45" name="任意多边形 44"/>
          <p:cNvSpPr/>
          <p:nvPr>
            <p:custDataLst>
              <p:tags r:id="rId2"/>
            </p:custDataLst>
          </p:nvPr>
        </p:nvSpPr>
        <p:spPr>
          <a:xfrm>
            <a:off x="-17145" y="3288668"/>
            <a:ext cx="9161145" cy="707272"/>
          </a:xfrm>
          <a:custGeom>
            <a:avLst/>
            <a:gdLst>
              <a:gd name="connsiteX0" fmla="*/ 0 w 19236"/>
              <a:gd name="connsiteY0" fmla="*/ 492 h 1485"/>
              <a:gd name="connsiteX1" fmla="*/ 1839 w 19236"/>
              <a:gd name="connsiteY1" fmla="*/ 1 h 1485"/>
              <a:gd name="connsiteX2" fmla="*/ 7469 w 19236"/>
              <a:gd name="connsiteY2" fmla="*/ 1478 h 1485"/>
              <a:gd name="connsiteX3" fmla="*/ 13159 w 19236"/>
              <a:gd name="connsiteY3" fmla="*/ 511 h 1485"/>
              <a:gd name="connsiteX4" fmla="*/ 16906 w 19236"/>
              <a:gd name="connsiteY4" fmla="*/ 1177 h 1485"/>
              <a:gd name="connsiteX5" fmla="*/ 19234 w 19236"/>
              <a:gd name="connsiteY5" fmla="*/ 390 h 1485"/>
              <a:gd name="connsiteX6" fmla="*/ 19236 w 19236"/>
              <a:gd name="connsiteY6" fmla="*/ 390 h 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36" h="1485">
                <a:moveTo>
                  <a:pt x="0" y="492"/>
                </a:moveTo>
                <a:cubicBezTo>
                  <a:pt x="309" y="388"/>
                  <a:pt x="759" y="-19"/>
                  <a:pt x="1839" y="1"/>
                </a:cubicBezTo>
                <a:cubicBezTo>
                  <a:pt x="3659" y="81"/>
                  <a:pt x="5124" y="1372"/>
                  <a:pt x="7469" y="1478"/>
                </a:cubicBezTo>
                <a:cubicBezTo>
                  <a:pt x="9814" y="1584"/>
                  <a:pt x="11521" y="512"/>
                  <a:pt x="13159" y="511"/>
                </a:cubicBezTo>
                <a:cubicBezTo>
                  <a:pt x="14797" y="510"/>
                  <a:pt x="15724" y="1214"/>
                  <a:pt x="16906" y="1177"/>
                </a:cubicBezTo>
                <a:cubicBezTo>
                  <a:pt x="17746" y="1151"/>
                  <a:pt x="18533" y="511"/>
                  <a:pt x="19234" y="390"/>
                </a:cubicBezTo>
                <a:lnTo>
                  <a:pt x="19236" y="390"/>
                </a:lnTo>
              </a:path>
            </a:pathLst>
          </a:custGeom>
          <a:no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38" name="任意多边形 37"/>
          <p:cNvSpPr/>
          <p:nvPr>
            <p:custDataLst>
              <p:tags r:id="rId3"/>
            </p:custDataLst>
          </p:nvPr>
        </p:nvSpPr>
        <p:spPr>
          <a:xfrm>
            <a:off x="-952" y="3298031"/>
            <a:ext cx="9144953" cy="929798"/>
          </a:xfrm>
          <a:custGeom>
            <a:avLst/>
            <a:gdLst>
              <a:gd name="connsiteX0" fmla="*/ 0 w 19202"/>
              <a:gd name="connsiteY0" fmla="*/ 500 h 1952"/>
              <a:gd name="connsiteX1" fmla="*/ 1657 w 19202"/>
              <a:gd name="connsiteY1" fmla="*/ 0 h 1952"/>
              <a:gd name="connsiteX2" fmla="*/ 1703 w 19202"/>
              <a:gd name="connsiteY2" fmla="*/ 0 h 1952"/>
              <a:gd name="connsiteX3" fmla="*/ 7438 w 19202"/>
              <a:gd name="connsiteY3" fmla="*/ 1931 h 1952"/>
              <a:gd name="connsiteX4" fmla="*/ 12601 w 19202"/>
              <a:gd name="connsiteY4" fmla="*/ 1106 h 1952"/>
              <a:gd name="connsiteX5" fmla="*/ 16162 w 19202"/>
              <a:gd name="connsiteY5" fmla="*/ 1811 h 1952"/>
              <a:gd name="connsiteX6" fmla="*/ 19136 w 19202"/>
              <a:gd name="connsiteY6" fmla="*/ 624 h 1952"/>
              <a:gd name="connsiteX7" fmla="*/ 19202 w 19202"/>
              <a:gd name="connsiteY7" fmla="*/ 618 h 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2" h="1952">
                <a:moveTo>
                  <a:pt x="0" y="500"/>
                </a:moveTo>
                <a:cubicBezTo>
                  <a:pt x="419" y="200"/>
                  <a:pt x="1175" y="3"/>
                  <a:pt x="1657" y="0"/>
                </a:cubicBezTo>
                <a:cubicBezTo>
                  <a:pt x="1673" y="0"/>
                  <a:pt x="1688" y="0"/>
                  <a:pt x="1703" y="0"/>
                </a:cubicBezTo>
                <a:cubicBezTo>
                  <a:pt x="3852" y="13"/>
                  <a:pt x="4799" y="1730"/>
                  <a:pt x="7438" y="1931"/>
                </a:cubicBezTo>
                <a:cubicBezTo>
                  <a:pt x="10201" y="2105"/>
                  <a:pt x="10874" y="1159"/>
                  <a:pt x="12601" y="1106"/>
                </a:cubicBezTo>
                <a:cubicBezTo>
                  <a:pt x="14328" y="1053"/>
                  <a:pt x="14764" y="1885"/>
                  <a:pt x="16162" y="1811"/>
                </a:cubicBezTo>
                <a:cubicBezTo>
                  <a:pt x="17338" y="1744"/>
                  <a:pt x="17996" y="630"/>
                  <a:pt x="19136" y="624"/>
                </a:cubicBezTo>
                <a:lnTo>
                  <a:pt x="19202" y="618"/>
                </a:lnTo>
              </a:path>
            </a:pathLst>
          </a:custGeom>
          <a:noFill/>
          <a:ln>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29" name="任意多边形 28"/>
          <p:cNvSpPr/>
          <p:nvPr>
            <p:custDataLst>
              <p:tags r:id="rId4"/>
            </p:custDataLst>
          </p:nvPr>
        </p:nvSpPr>
        <p:spPr>
          <a:xfrm>
            <a:off x="-8096" y="3747093"/>
            <a:ext cx="9164003" cy="2267832"/>
          </a:xfrm>
          <a:custGeom>
            <a:avLst/>
            <a:gdLst>
              <a:gd name="connsiteX0" fmla="*/ 22 w 19242"/>
              <a:gd name="connsiteY0" fmla="*/ 224 h 4761"/>
              <a:gd name="connsiteX1" fmla="*/ 6424 w 19242"/>
              <a:gd name="connsiteY1" fmla="*/ 1580 h 4761"/>
              <a:gd name="connsiteX2" fmla="*/ 10902 w 19242"/>
              <a:gd name="connsiteY2" fmla="*/ 1024 h 4761"/>
              <a:gd name="connsiteX3" fmla="*/ 15202 w 19242"/>
              <a:gd name="connsiteY3" fmla="*/ 1664 h 4761"/>
              <a:gd name="connsiteX4" fmla="*/ 19242 w 19242"/>
              <a:gd name="connsiteY4" fmla="*/ 664 h 4761"/>
              <a:gd name="connsiteX5" fmla="*/ 19216 w 19242"/>
              <a:gd name="connsiteY5" fmla="*/ 4729 h 4761"/>
              <a:gd name="connsiteX6" fmla="*/ 0 w 19242"/>
              <a:gd name="connsiteY6" fmla="*/ 4762 h 4761"/>
              <a:gd name="connsiteX7" fmla="*/ 22 w 19242"/>
              <a:gd name="connsiteY7" fmla="*/ 224 h 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2" h="4762">
                <a:moveTo>
                  <a:pt x="22" y="224"/>
                </a:moveTo>
                <a:cubicBezTo>
                  <a:pt x="2372" y="-672"/>
                  <a:pt x="4304" y="1399"/>
                  <a:pt x="6424" y="1580"/>
                </a:cubicBezTo>
                <a:cubicBezTo>
                  <a:pt x="8544" y="1761"/>
                  <a:pt x="9302" y="1044"/>
                  <a:pt x="10902" y="1024"/>
                </a:cubicBezTo>
                <a:cubicBezTo>
                  <a:pt x="12502" y="1004"/>
                  <a:pt x="13762" y="1684"/>
                  <a:pt x="15202" y="1664"/>
                </a:cubicBezTo>
                <a:cubicBezTo>
                  <a:pt x="17281" y="1654"/>
                  <a:pt x="17822" y="664"/>
                  <a:pt x="19242" y="664"/>
                </a:cubicBezTo>
                <a:lnTo>
                  <a:pt x="19216" y="4729"/>
                </a:lnTo>
                <a:lnTo>
                  <a:pt x="0" y="4762"/>
                </a:lnTo>
                <a:lnTo>
                  <a:pt x="22" y="224"/>
                </a:lnTo>
                <a:close/>
              </a:path>
            </a:pathLst>
          </a:custGeom>
          <a:gradFill>
            <a:gsLst>
              <a:gs pos="0">
                <a:schemeClr val="accent1">
                  <a:alpha val="50000"/>
                </a:schemeClr>
              </a:gs>
              <a:gs pos="100000">
                <a:schemeClr val="bg1">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cs typeface="MiSans Normal" panose="00000500000000000000" charset="-122"/>
            </a:endParaRPr>
          </a:p>
        </p:txBody>
      </p:sp>
      <p:sp>
        <p:nvSpPr>
          <p:cNvPr id="11" name="任意多边形 28"/>
          <p:cNvSpPr/>
          <p:nvPr>
            <p:custDataLst>
              <p:tags r:id="rId5"/>
            </p:custDataLst>
          </p:nvPr>
        </p:nvSpPr>
        <p:spPr>
          <a:xfrm>
            <a:off x="-8096" y="3747093"/>
            <a:ext cx="9153922" cy="792319"/>
          </a:xfrm>
          <a:custGeom>
            <a:avLst/>
            <a:gdLst>
              <a:gd name="connsiteX0" fmla="*/ 22 w 19242"/>
              <a:gd name="connsiteY0" fmla="*/ 224 h 4761"/>
              <a:gd name="connsiteX1" fmla="*/ 6424 w 19242"/>
              <a:gd name="connsiteY1" fmla="*/ 1580 h 4761"/>
              <a:gd name="connsiteX2" fmla="*/ 10902 w 19242"/>
              <a:gd name="connsiteY2" fmla="*/ 1024 h 4761"/>
              <a:gd name="connsiteX3" fmla="*/ 15202 w 19242"/>
              <a:gd name="connsiteY3" fmla="*/ 1664 h 4761"/>
              <a:gd name="connsiteX4" fmla="*/ 19242 w 19242"/>
              <a:gd name="connsiteY4" fmla="*/ 664 h 4761"/>
              <a:gd name="connsiteX5" fmla="*/ 19216 w 19242"/>
              <a:gd name="connsiteY5" fmla="*/ 4729 h 4761"/>
              <a:gd name="connsiteX6" fmla="*/ 0 w 19242"/>
              <a:gd name="connsiteY6" fmla="*/ 4762 h 4761"/>
              <a:gd name="connsiteX7" fmla="*/ 22 w 19242"/>
              <a:gd name="connsiteY7" fmla="*/ 224 h 4761"/>
              <a:gd name="connsiteX0-1" fmla="*/ 0 w 9989"/>
              <a:gd name="connsiteY0-2" fmla="*/ 470 h 9931"/>
              <a:gd name="connsiteX1-3" fmla="*/ 3328 w 9989"/>
              <a:gd name="connsiteY1-4" fmla="*/ 3318 h 9931"/>
              <a:gd name="connsiteX2-5" fmla="*/ 5655 w 9989"/>
              <a:gd name="connsiteY2-6" fmla="*/ 2150 h 9931"/>
              <a:gd name="connsiteX3-7" fmla="*/ 7889 w 9989"/>
              <a:gd name="connsiteY3-8" fmla="*/ 3494 h 9931"/>
              <a:gd name="connsiteX4-9" fmla="*/ 9989 w 9989"/>
              <a:gd name="connsiteY4-10" fmla="*/ 1394 h 9931"/>
              <a:gd name="connsiteX5-11" fmla="*/ 9975 w 9989"/>
              <a:gd name="connsiteY5-12" fmla="*/ 9931 h 9931"/>
              <a:gd name="connsiteX6-13" fmla="*/ 0 w 9989"/>
              <a:gd name="connsiteY6-14" fmla="*/ 470 h 9931"/>
              <a:gd name="connsiteX0-15" fmla="*/ 9986 w 10061"/>
              <a:gd name="connsiteY0-16" fmla="*/ 10000 h 10305"/>
              <a:gd name="connsiteX1-17" fmla="*/ 0 w 10061"/>
              <a:gd name="connsiteY1-18" fmla="*/ 473 h 10305"/>
              <a:gd name="connsiteX2-19" fmla="*/ 3332 w 10061"/>
              <a:gd name="connsiteY2-20" fmla="*/ 3341 h 10305"/>
              <a:gd name="connsiteX3-21" fmla="*/ 5661 w 10061"/>
              <a:gd name="connsiteY3-22" fmla="*/ 2165 h 10305"/>
              <a:gd name="connsiteX4-23" fmla="*/ 7898 w 10061"/>
              <a:gd name="connsiteY4-24" fmla="*/ 3518 h 10305"/>
              <a:gd name="connsiteX5-25" fmla="*/ 10000 w 10061"/>
              <a:gd name="connsiteY5-26" fmla="*/ 1404 h 10305"/>
              <a:gd name="connsiteX6-27" fmla="*/ 10061 w 10061"/>
              <a:gd name="connsiteY6-28" fmla="*/ 10305 h 10305"/>
              <a:gd name="connsiteX0-29" fmla="*/ 0 w 10061"/>
              <a:gd name="connsiteY0-30" fmla="*/ 473 h 10305"/>
              <a:gd name="connsiteX1-31" fmla="*/ 3332 w 10061"/>
              <a:gd name="connsiteY1-32" fmla="*/ 3341 h 10305"/>
              <a:gd name="connsiteX2-33" fmla="*/ 5661 w 10061"/>
              <a:gd name="connsiteY2-34" fmla="*/ 2165 h 10305"/>
              <a:gd name="connsiteX3-35" fmla="*/ 7898 w 10061"/>
              <a:gd name="connsiteY3-36" fmla="*/ 3518 h 10305"/>
              <a:gd name="connsiteX4-37" fmla="*/ 10000 w 10061"/>
              <a:gd name="connsiteY4-38" fmla="*/ 1404 h 10305"/>
              <a:gd name="connsiteX5-39" fmla="*/ 10061 w 10061"/>
              <a:gd name="connsiteY5-40" fmla="*/ 10305 h 10305"/>
              <a:gd name="connsiteX0-41" fmla="*/ 0 w 10000"/>
              <a:gd name="connsiteY0-42" fmla="*/ 473 h 3518"/>
              <a:gd name="connsiteX1-43" fmla="*/ 3332 w 10000"/>
              <a:gd name="connsiteY1-44" fmla="*/ 3341 h 3518"/>
              <a:gd name="connsiteX2-45" fmla="*/ 5661 w 10000"/>
              <a:gd name="connsiteY2-46" fmla="*/ 2165 h 3518"/>
              <a:gd name="connsiteX3-47" fmla="*/ 7898 w 10000"/>
              <a:gd name="connsiteY3-48" fmla="*/ 3518 h 3518"/>
              <a:gd name="connsiteX4-49" fmla="*/ 10000 w 10000"/>
              <a:gd name="connsiteY4-50" fmla="*/ 1404 h 35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3518">
                <a:moveTo>
                  <a:pt x="0" y="473"/>
                </a:moveTo>
                <a:cubicBezTo>
                  <a:pt x="1223" y="-1421"/>
                  <a:pt x="2228" y="2958"/>
                  <a:pt x="3332" y="3341"/>
                </a:cubicBezTo>
                <a:cubicBezTo>
                  <a:pt x="4434" y="3724"/>
                  <a:pt x="4828" y="2207"/>
                  <a:pt x="5661" y="2165"/>
                </a:cubicBezTo>
                <a:cubicBezTo>
                  <a:pt x="6493" y="2123"/>
                  <a:pt x="7149" y="3561"/>
                  <a:pt x="7898" y="3518"/>
                </a:cubicBezTo>
                <a:cubicBezTo>
                  <a:pt x="8980" y="3497"/>
                  <a:pt x="9261" y="1404"/>
                  <a:pt x="10000" y="1404"/>
                </a:cubicBez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cs typeface="MiSans Normal" panose="00000500000000000000" charset="-122"/>
            </a:endParaRPr>
          </a:p>
        </p:txBody>
      </p:sp>
      <p:pic>
        <p:nvPicPr>
          <p:cNvPr id="27" name="图形 9"/>
          <p:cNvPicPr>
            <a:picLocks noChangeAspect="1"/>
          </p:cNvPicPr>
          <p:nvPr>
            <p:custDataLst>
              <p:tags r:id="rId6"/>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1566" y="1278742"/>
            <a:ext cx="171450" cy="171450"/>
          </a:xfrm>
          <a:prstGeom prst="rect">
            <a:avLst/>
          </a:prstGeom>
        </p:spPr>
      </p:pic>
      <p:sp>
        <p:nvSpPr>
          <p:cNvPr id="22" name="椭圆 21"/>
          <p:cNvSpPr>
            <a:spLocks noChangeAspect="1"/>
          </p:cNvSpPr>
          <p:nvPr>
            <p:custDataLst>
              <p:tags r:id="rId9"/>
            </p:custDataLst>
          </p:nvPr>
        </p:nvSpPr>
        <p:spPr>
          <a:xfrm>
            <a:off x="1287304" y="5505450"/>
            <a:ext cx="80963" cy="80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23" name="椭圆 22"/>
          <p:cNvSpPr>
            <a:spLocks noChangeAspect="1"/>
          </p:cNvSpPr>
          <p:nvPr>
            <p:custDataLst>
              <p:tags r:id="rId10"/>
            </p:custDataLst>
          </p:nvPr>
        </p:nvSpPr>
        <p:spPr>
          <a:xfrm>
            <a:off x="1473041"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24" name="椭圆 23"/>
          <p:cNvSpPr>
            <a:spLocks noChangeAspect="1"/>
          </p:cNvSpPr>
          <p:nvPr>
            <p:custDataLst>
              <p:tags r:id="rId11"/>
            </p:custDataLst>
          </p:nvPr>
        </p:nvSpPr>
        <p:spPr>
          <a:xfrm>
            <a:off x="1101566"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12" name="图片 56" descr="箭头 右"/>
          <p:cNvSpPr/>
          <p:nvPr>
            <p:custDataLst>
              <p:tags r:id="rId12"/>
            </p:custDataLst>
          </p:nvPr>
        </p:nvSpPr>
        <p:spPr>
          <a:xfrm>
            <a:off x="8024225"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accent1"/>
          </a:solidFill>
          <a:ln w="149" cap="flat">
            <a:noFill/>
            <a:prstDash val="solid"/>
            <a:miter/>
          </a:ln>
        </p:spPr>
        <p:txBody>
          <a:bodyPr rtlCol="0" anchor="ctr"/>
          <a:lstStyle/>
          <a:p>
            <a:endParaRPr lang="zh-CN" altLang="en-US" sz="1350"/>
          </a:p>
        </p:txBody>
      </p:sp>
      <p:sp>
        <p:nvSpPr>
          <p:cNvPr id="13" name="图片 57" descr="箭头 右"/>
          <p:cNvSpPr/>
          <p:nvPr>
            <p:custDataLst>
              <p:tags r:id="rId13"/>
            </p:custDataLst>
          </p:nvPr>
        </p:nvSpPr>
        <p:spPr>
          <a:xfrm flipH="1">
            <a:off x="7823247"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bg1">
              <a:lumMod val="75000"/>
            </a:schemeClr>
          </a:solidFill>
          <a:ln w="149" cap="flat">
            <a:noFill/>
            <a:prstDash val="solid"/>
            <a:miter/>
          </a:ln>
        </p:spPr>
        <p:txBody>
          <a:bodyPr rtlCol="0" anchor="ctr"/>
          <a:lstStyle/>
          <a:p>
            <a:endParaRPr lang="zh-CN" altLang="en-US" sz="1350"/>
          </a:p>
        </p:txBody>
      </p:sp>
      <p:sp>
        <p:nvSpPr>
          <p:cNvPr id="10" name="任意多边形 9"/>
          <p:cNvSpPr/>
          <p:nvPr>
            <p:custDataLst>
              <p:tags r:id="rId14"/>
            </p:custDataLst>
          </p:nvPr>
        </p:nvSpPr>
        <p:spPr>
          <a:xfrm>
            <a:off x="-14764" y="3370073"/>
            <a:ext cx="476" cy="0"/>
          </a:xfrm>
          <a:custGeom>
            <a:avLst/>
            <a:gdLst>
              <a:gd name="connsiteX0" fmla="*/ 0 w 1"/>
              <a:gd name="connsiteY0" fmla="*/ 0 h 0"/>
              <a:gd name="connsiteX1" fmla="*/ 1 w 1"/>
              <a:gd name="connsiteY1" fmla="*/ 0 h 0"/>
            </a:gdLst>
            <a:ahLst/>
            <a:cxnLst>
              <a:cxn ang="0">
                <a:pos x="connsiteX0" y="connsiteY0"/>
              </a:cxn>
              <a:cxn ang="0">
                <a:pos x="connsiteX1" y="connsiteY1"/>
              </a:cxn>
            </a:cxnLst>
            <a:rect l="l" t="t" r="r" b="b"/>
            <a:pathLst>
              <a:path w="1">
                <a:moveTo>
                  <a:pt x="0" y="0"/>
                </a:moveTo>
                <a:lnTo>
                  <a:pt x="1" y="0"/>
                </a:lnTo>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9" name="副标题"/>
          <p:cNvSpPr txBox="1">
            <a:spLocks noGrp="1"/>
          </p:cNvSpPr>
          <p:nvPr>
            <p:ph type="body" idx="3" hasCustomPrompt="1"/>
            <p:custDataLst>
              <p:tags r:id="rId15"/>
            </p:custDataLst>
          </p:nvPr>
        </p:nvSpPr>
        <p:spPr>
          <a:xfrm>
            <a:off x="1082142" y="3435341"/>
            <a:ext cx="4459338" cy="238553"/>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en-US" altLang="zh-CN" sz="1200" b="0" i="0" u="none" strike="noStrike" kern="1200" cap="none" spc="0" normalizeH="0" baseline="0" noProof="1" dirty="0">
                <a:solidFill>
                  <a:schemeClr val="tx1">
                    <a:lumMod val="85000"/>
                    <a:lumOff val="15000"/>
                  </a:schemeClr>
                </a:solidFill>
                <a:latin typeface="+mn-ea"/>
                <a:ea typeface="+mn-ea"/>
                <a:cs typeface="MiSans Normal" panose="00000500000000000000" charset="-122"/>
              </a:defRPr>
            </a:lvl1pPr>
          </a:lstStyle>
          <a:p>
            <a:pPr lvl="0"/>
            <a:r>
              <a:rPr>
                <a:sym typeface="+mn-ea"/>
              </a:rPr>
              <a:t>单击此处编辑母版副标题样式</a:t>
            </a:r>
            <a:endParaRPr>
              <a:sym typeface="+mn-ea"/>
            </a:endParaRPr>
          </a:p>
        </p:txBody>
      </p:sp>
      <p:sp>
        <p:nvSpPr>
          <p:cNvPr id="8" name="标题"/>
          <p:cNvSpPr txBox="1">
            <a:spLocks noGrp="1"/>
          </p:cNvSpPr>
          <p:nvPr>
            <p:ph type="title" idx="2" hasCustomPrompt="1"/>
            <p:custDataLst>
              <p:tags r:id="rId16"/>
            </p:custDataLst>
          </p:nvPr>
        </p:nvSpPr>
        <p:spPr>
          <a:xfrm>
            <a:off x="1082141" y="2336638"/>
            <a:ext cx="4459338" cy="1092362"/>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单击此处编辑标题</a:t>
            </a:r>
            <a:endParaRPr dirty="0">
              <a:sym typeface="+mn-ea"/>
            </a:endParaRPr>
          </a:p>
        </p:txBody>
      </p:sp>
      <p:sp>
        <p:nvSpPr>
          <p:cNvPr id="4" name="日期占位符 3"/>
          <p:cNvSpPr>
            <a:spLocks noGrp="1"/>
          </p:cNvSpPr>
          <p:nvPr>
            <p:ph type="dt" sz="half" idx="10"/>
            <p:custDataLst>
              <p:tags r:id="rId17"/>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5" name="页脚占位符 4"/>
          <p:cNvSpPr>
            <a:spLocks noGrp="1"/>
          </p:cNvSpPr>
          <p:nvPr>
            <p:ph type="ftr" sz="quarter" idx="11"/>
            <p:custDataLst>
              <p:tags r:id="rId18"/>
            </p:custDataLst>
          </p:nvPr>
        </p:nvSpPr>
        <p:spPr>
          <a:xfrm>
            <a:off x="3028950" y="5624513"/>
            <a:ext cx="3086100" cy="273844"/>
          </a:xfrm>
        </p:spPr>
        <p:txBody>
          <a:bodyPr/>
          <a:lstStyle/>
          <a:p>
            <a:endParaRPr lang="zh-CN" altLang="en-US"/>
          </a:p>
        </p:txBody>
      </p:sp>
      <p:sp>
        <p:nvSpPr>
          <p:cNvPr id="6" name="灯片编号占位符 5"/>
          <p:cNvSpPr>
            <a:spLocks noGrp="1"/>
          </p:cNvSpPr>
          <p:nvPr>
            <p:ph type="sldNum" sz="quarter" idx="12"/>
            <p:custDataLst>
              <p:tags r:id="rId19"/>
            </p:custDataLst>
          </p:nvPr>
        </p:nvSpPr>
        <p:spPr>
          <a:xfrm>
            <a:off x="6457950" y="5624513"/>
            <a:ext cx="2057400" cy="273844"/>
          </a:xfrm>
        </p:spPr>
        <p:txBody>
          <a:bodyPr/>
          <a:lstStyle/>
          <a:p>
            <a:fld id="{BFB2593B-2579-44A3-B865-FD17D80A44F7}" type="slidenum">
              <a:rPr lang="zh-CN" altLang="en-US" smtClean="0"/>
            </a:fld>
            <a:endParaRPr lang="zh-CN" altLang="en-US"/>
          </a:p>
        </p:txBody>
      </p:sp>
      <p:sp>
        <p:nvSpPr>
          <p:cNvPr id="19" name="署名占位符 10"/>
          <p:cNvSpPr>
            <a:spLocks noGrp="1"/>
          </p:cNvSpPr>
          <p:nvPr>
            <p:ph type="body" sz="quarter" idx="17" hasCustomPrompt="1"/>
            <p:custDataLst>
              <p:tags r:id="rId20"/>
            </p:custDataLst>
          </p:nvPr>
        </p:nvSpPr>
        <p:spPr>
          <a:xfrm>
            <a:off x="1082141" y="4060307"/>
            <a:ext cx="1098900" cy="299777"/>
          </a:xfrm>
          <a:prstGeom prst="roundRect">
            <a:avLst>
              <a:gd name="adj" fmla="val 50000"/>
            </a:avLst>
          </a:prstGeom>
          <a:solidFill>
            <a:schemeClr val="accent1"/>
          </a:solidFill>
        </p:spPr>
        <p:txBody>
          <a:bodyPr wrap="square" anchor="ctr">
            <a:noAutofit/>
          </a:bodyPr>
          <a:lstStyle>
            <a:lvl1pPr marL="0" indent="0" algn="ctr">
              <a:lnSpc>
                <a:spcPct val="100000"/>
              </a:lnSpc>
              <a:buNone/>
              <a:defRPr sz="900">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8" name="正文"/>
          <p:cNvSpPr txBox="1">
            <a:spLocks noGrp="1"/>
          </p:cNvSpPr>
          <p:nvPr>
            <p:ph idx="2"/>
            <p:custDataLst>
              <p:tags r:id="rId2"/>
            </p:custDataLst>
          </p:nvPr>
        </p:nvSpPr>
        <p:spPr>
          <a:xfrm>
            <a:off x="456300" y="1975050"/>
            <a:ext cx="8226900" cy="3569400"/>
          </a:xfrm>
          <a:prstGeom prst="rect">
            <a:avLst/>
          </a:prstGeom>
          <a:ln>
            <a:noFill/>
            <a:prstDash val="sysDash"/>
          </a:ln>
        </p:spPr>
        <p:txBody>
          <a:bodyPr vert="horz" lIns="90000" tIns="46800" rIns="90000" bIns="46800" rtlCol="0">
            <a:normAutofit/>
          </a:bodyPr>
          <a:lstStyle>
            <a:defPPr>
              <a:defRPr lang="zh-CN"/>
            </a:defPPr>
            <a:lvl1pPr marL="171450" marR="0" lvl="0" indent="-171450" algn="l" defTabSz="914400" rtl="0" eaLnBrk="1" fontAlgn="auto" latinLnBrk="0" hangingPunct="1">
              <a:lnSpc>
                <a:spcPct val="130000"/>
              </a:lnSpc>
              <a:spcBef>
                <a:spcPts val="900"/>
              </a:spcBef>
              <a:spcAft>
                <a:spcPts val="0"/>
              </a:spcAft>
              <a:buClr>
                <a:schemeClr val="accent1"/>
              </a:buClr>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337185" marR="0" lvl="1" indent="-17399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ln>
                  <a:noFill/>
                  <a:prstDash val="sysDot"/>
                </a:ln>
                <a:solidFill>
                  <a:schemeClr val="tx1">
                    <a:lumMod val="50000"/>
                    <a:lumOff val="50000"/>
                  </a:schemeClr>
                </a:solidFill>
                <a:uFillTx/>
                <a:latin typeface="+mn-ea"/>
                <a:ea typeface="+mn-ea"/>
              </a:defRPr>
            </a:lvl2pPr>
            <a:lvl3pPr marL="539750" marR="0" lvl="2" indent="-20701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ln>
                  <a:noFill/>
                  <a:prstDash val="sysDot"/>
                </a:ln>
                <a:solidFill>
                  <a:schemeClr val="tx1">
                    <a:lumMod val="50000"/>
                    <a:lumOff val="50000"/>
                  </a:schemeClr>
                </a:solidFill>
                <a:uFillTx/>
                <a:latin typeface="+mn-ea"/>
                <a:ea typeface="+mn-ea"/>
              </a:defRPr>
            </a:lvl3pPr>
            <a:lvl4pPr marL="740410" marR="0" lvl="3" indent="-196850" fontAlgn="auto">
              <a:lnSpc>
                <a:spcPct val="120000"/>
              </a:lnSpc>
              <a:spcBef>
                <a:spcPts val="0"/>
              </a:spcBef>
              <a:spcAft>
                <a:spcPts val="300"/>
              </a:spcAft>
              <a:buFont typeface="Wingdings" panose="05000000000000000000" charset="0"/>
              <a:buChar char=""/>
              <a:tabLst>
                <a:tab pos="899795" algn="l"/>
              </a:tabLst>
              <a:defRPr kumimoji="0" sz="1050" b="0" i="0" u="none" strike="noStrike" cap="none" spc="150" normalizeH="0" baseline="0">
                <a:ln>
                  <a:noFill/>
                  <a:prstDash val="sysDot"/>
                </a:ln>
                <a:solidFill>
                  <a:schemeClr val="tx1">
                    <a:lumMod val="50000"/>
                    <a:lumOff val="50000"/>
                  </a:schemeClr>
                </a:solidFill>
                <a:uFillTx/>
                <a:latin typeface="+mn-ea"/>
                <a:ea typeface="+mn-ea"/>
              </a:defRPr>
            </a:lvl4pPr>
            <a:lvl5pPr marL="942340" marR="0" lvl="4" indent="-1968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spcBef>
                <a:spcPts val="1200"/>
              </a:spcBef>
              <a:spcAft>
                <a:spcPts val="0"/>
              </a:spcAft>
              <a:buClr>
                <a:schemeClr val="accent1"/>
              </a:buClr>
            </a:pPr>
            <a:r>
              <a:rPr>
                <a:sym typeface="+mn-ea"/>
              </a:rPr>
              <a:t>单击此处编辑母版文本样式</a:t>
            </a:r>
            <a:endParaRPr>
              <a:sym typeface="+mn-ea"/>
            </a:endParaRPr>
          </a:p>
          <a:p>
            <a:pPr lvl="1">
              <a:spcBef>
                <a:spcPts val="1200"/>
              </a:spcBef>
              <a:spcAft>
                <a:spcPts val="0"/>
              </a:spcAft>
              <a:buClr>
                <a:schemeClr val="accent1"/>
              </a:buClr>
            </a:pPr>
            <a:r>
              <a:rPr>
                <a:sym typeface="+mn-ea"/>
              </a:rPr>
              <a:t>第二级</a:t>
            </a:r>
            <a:endParaRPr>
              <a:sym typeface="+mn-ea"/>
            </a:endParaRPr>
          </a:p>
          <a:p>
            <a:pPr lvl="2">
              <a:spcBef>
                <a:spcPts val="1200"/>
              </a:spcBef>
              <a:spcAft>
                <a:spcPts val="0"/>
              </a:spcAft>
              <a:buClr>
                <a:schemeClr val="accent1"/>
              </a:buClr>
            </a:pPr>
            <a:r>
              <a:rPr>
                <a:sym typeface="+mn-ea"/>
              </a:rPr>
              <a:t>第三级</a:t>
            </a:r>
            <a:endParaRPr>
              <a:sym typeface="+mn-ea"/>
            </a:endParaRPr>
          </a:p>
          <a:p>
            <a:pPr lvl="3">
              <a:spcBef>
                <a:spcPts val="1200"/>
              </a:spcBef>
              <a:spcAft>
                <a:spcPts val="0"/>
              </a:spcAft>
              <a:buClr>
                <a:schemeClr val="accent1"/>
              </a:buClr>
            </a:pPr>
            <a:r>
              <a:rPr>
                <a:sym typeface="+mn-ea"/>
              </a:rPr>
              <a:t>第四级</a:t>
            </a:r>
            <a:endParaRPr>
              <a:sym typeface="+mn-ea"/>
            </a:endParaRPr>
          </a:p>
          <a:p>
            <a:pPr lvl="4">
              <a:spcBef>
                <a:spcPts val="1200"/>
              </a:spcBef>
              <a:spcAft>
                <a:spcPts val="0"/>
              </a:spcAft>
              <a:buClr>
                <a:schemeClr val="accent1"/>
              </a:buClr>
            </a:pPr>
            <a:r>
              <a:rPr>
                <a:sym typeface="+mn-ea"/>
              </a:rPr>
              <a:t>第五级</a:t>
            </a:r>
            <a:endParaRPr>
              <a:sym typeface="+mn-ea"/>
            </a:endParaRPr>
          </a:p>
        </p:txBody>
      </p:sp>
      <p:sp>
        <p:nvSpPr>
          <p:cNvPr id="7" name="标题"/>
          <p:cNvSpPr txBox="1">
            <a:spLocks noGrp="1"/>
          </p:cNvSpPr>
          <p:nvPr>
            <p:ph type="title" idx="1"/>
            <p:custDataLst>
              <p:tags r:id="rId3"/>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4"/>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28950" y="5624513"/>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5624513"/>
            <a:ext cx="2057400" cy="273844"/>
          </a:xfrm>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5" name="任意多边形 44"/>
          <p:cNvSpPr/>
          <p:nvPr>
            <p:custDataLst>
              <p:tags r:id="rId2"/>
            </p:custDataLst>
          </p:nvPr>
        </p:nvSpPr>
        <p:spPr>
          <a:xfrm>
            <a:off x="-17145" y="4397854"/>
            <a:ext cx="9161145" cy="707272"/>
          </a:xfrm>
          <a:custGeom>
            <a:avLst/>
            <a:gdLst>
              <a:gd name="connsiteX0" fmla="*/ 0 w 19236"/>
              <a:gd name="connsiteY0" fmla="*/ 492 h 1485"/>
              <a:gd name="connsiteX1" fmla="*/ 1839 w 19236"/>
              <a:gd name="connsiteY1" fmla="*/ 1 h 1485"/>
              <a:gd name="connsiteX2" fmla="*/ 7469 w 19236"/>
              <a:gd name="connsiteY2" fmla="*/ 1478 h 1485"/>
              <a:gd name="connsiteX3" fmla="*/ 13159 w 19236"/>
              <a:gd name="connsiteY3" fmla="*/ 511 h 1485"/>
              <a:gd name="connsiteX4" fmla="*/ 16906 w 19236"/>
              <a:gd name="connsiteY4" fmla="*/ 1177 h 1485"/>
              <a:gd name="connsiteX5" fmla="*/ 19234 w 19236"/>
              <a:gd name="connsiteY5" fmla="*/ 390 h 1485"/>
              <a:gd name="connsiteX6" fmla="*/ 19236 w 19236"/>
              <a:gd name="connsiteY6" fmla="*/ 390 h 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36" h="1485">
                <a:moveTo>
                  <a:pt x="0" y="492"/>
                </a:moveTo>
                <a:cubicBezTo>
                  <a:pt x="309" y="388"/>
                  <a:pt x="759" y="-19"/>
                  <a:pt x="1839" y="1"/>
                </a:cubicBezTo>
                <a:cubicBezTo>
                  <a:pt x="3659" y="81"/>
                  <a:pt x="5124" y="1372"/>
                  <a:pt x="7469" y="1478"/>
                </a:cubicBezTo>
                <a:cubicBezTo>
                  <a:pt x="9814" y="1584"/>
                  <a:pt x="11521" y="512"/>
                  <a:pt x="13159" y="511"/>
                </a:cubicBezTo>
                <a:cubicBezTo>
                  <a:pt x="14797" y="510"/>
                  <a:pt x="15724" y="1214"/>
                  <a:pt x="16906" y="1177"/>
                </a:cubicBezTo>
                <a:cubicBezTo>
                  <a:pt x="17746" y="1151"/>
                  <a:pt x="18533" y="511"/>
                  <a:pt x="19234" y="390"/>
                </a:cubicBezTo>
                <a:lnTo>
                  <a:pt x="19236" y="390"/>
                </a:lnTo>
              </a:path>
            </a:pathLst>
          </a:custGeom>
          <a:noFill/>
          <a:ln>
            <a:solidFill>
              <a:schemeClr val="accent1">
                <a:lumMod val="60000"/>
                <a:lumOff val="4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38" name="任意多边形 37"/>
          <p:cNvSpPr/>
          <p:nvPr>
            <p:custDataLst>
              <p:tags r:id="rId3"/>
            </p:custDataLst>
          </p:nvPr>
        </p:nvSpPr>
        <p:spPr>
          <a:xfrm>
            <a:off x="-952" y="4407218"/>
            <a:ext cx="9144953" cy="929798"/>
          </a:xfrm>
          <a:custGeom>
            <a:avLst/>
            <a:gdLst>
              <a:gd name="connsiteX0" fmla="*/ 0 w 19202"/>
              <a:gd name="connsiteY0" fmla="*/ 500 h 1952"/>
              <a:gd name="connsiteX1" fmla="*/ 1657 w 19202"/>
              <a:gd name="connsiteY1" fmla="*/ 0 h 1952"/>
              <a:gd name="connsiteX2" fmla="*/ 1703 w 19202"/>
              <a:gd name="connsiteY2" fmla="*/ 0 h 1952"/>
              <a:gd name="connsiteX3" fmla="*/ 7438 w 19202"/>
              <a:gd name="connsiteY3" fmla="*/ 1931 h 1952"/>
              <a:gd name="connsiteX4" fmla="*/ 12601 w 19202"/>
              <a:gd name="connsiteY4" fmla="*/ 1106 h 1952"/>
              <a:gd name="connsiteX5" fmla="*/ 16162 w 19202"/>
              <a:gd name="connsiteY5" fmla="*/ 1811 h 1952"/>
              <a:gd name="connsiteX6" fmla="*/ 19136 w 19202"/>
              <a:gd name="connsiteY6" fmla="*/ 624 h 1952"/>
              <a:gd name="connsiteX7" fmla="*/ 19202 w 19202"/>
              <a:gd name="connsiteY7" fmla="*/ 618 h 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2" h="1952">
                <a:moveTo>
                  <a:pt x="0" y="500"/>
                </a:moveTo>
                <a:cubicBezTo>
                  <a:pt x="419" y="200"/>
                  <a:pt x="1175" y="3"/>
                  <a:pt x="1657" y="0"/>
                </a:cubicBezTo>
                <a:cubicBezTo>
                  <a:pt x="1673" y="0"/>
                  <a:pt x="1688" y="0"/>
                  <a:pt x="1703" y="0"/>
                </a:cubicBezTo>
                <a:cubicBezTo>
                  <a:pt x="3852" y="13"/>
                  <a:pt x="4799" y="1730"/>
                  <a:pt x="7438" y="1931"/>
                </a:cubicBezTo>
                <a:cubicBezTo>
                  <a:pt x="10201" y="2105"/>
                  <a:pt x="10874" y="1159"/>
                  <a:pt x="12601" y="1106"/>
                </a:cubicBezTo>
                <a:cubicBezTo>
                  <a:pt x="14328" y="1053"/>
                  <a:pt x="14764" y="1885"/>
                  <a:pt x="16162" y="1811"/>
                </a:cubicBezTo>
                <a:cubicBezTo>
                  <a:pt x="17338" y="1744"/>
                  <a:pt x="17996" y="630"/>
                  <a:pt x="19136" y="624"/>
                </a:cubicBezTo>
                <a:lnTo>
                  <a:pt x="19202" y="618"/>
                </a:lnTo>
              </a:path>
            </a:pathLst>
          </a:custGeom>
          <a:noFill/>
          <a:ln>
            <a:solidFill>
              <a:schemeClr val="accent1">
                <a:lumMod val="60000"/>
                <a:lumOff val="4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pic>
        <p:nvPicPr>
          <p:cNvPr id="7" name="图形 9"/>
          <p:cNvPicPr>
            <a:picLocks noChangeAspect="1"/>
          </p:cNvPicPr>
          <p:nvPr>
            <p:custDataLst>
              <p:tags r:id="rId4"/>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566" y="1278742"/>
            <a:ext cx="171450" cy="171450"/>
          </a:xfrm>
          <a:prstGeom prst="rect">
            <a:avLst/>
          </a:prstGeom>
        </p:spPr>
      </p:pic>
      <p:sp>
        <p:nvSpPr>
          <p:cNvPr id="8" name="椭圆 7"/>
          <p:cNvSpPr>
            <a:spLocks noChangeAspect="1"/>
          </p:cNvSpPr>
          <p:nvPr>
            <p:custDataLst>
              <p:tags r:id="rId7"/>
            </p:custDataLst>
          </p:nvPr>
        </p:nvSpPr>
        <p:spPr>
          <a:xfrm>
            <a:off x="1287304" y="5505450"/>
            <a:ext cx="80963" cy="80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13" name="椭圆 12"/>
          <p:cNvSpPr>
            <a:spLocks noChangeAspect="1"/>
          </p:cNvSpPr>
          <p:nvPr>
            <p:custDataLst>
              <p:tags r:id="rId8"/>
            </p:custDataLst>
          </p:nvPr>
        </p:nvSpPr>
        <p:spPr>
          <a:xfrm>
            <a:off x="1473041"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14" name="椭圆 13"/>
          <p:cNvSpPr>
            <a:spLocks noChangeAspect="1"/>
          </p:cNvSpPr>
          <p:nvPr>
            <p:custDataLst>
              <p:tags r:id="rId9"/>
            </p:custDataLst>
          </p:nvPr>
        </p:nvSpPr>
        <p:spPr>
          <a:xfrm>
            <a:off x="1101566"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6" name="标题"/>
          <p:cNvSpPr txBox="1">
            <a:spLocks noGrp="1"/>
          </p:cNvSpPr>
          <p:nvPr>
            <p:ph type="title" idx="2" hasCustomPrompt="1"/>
            <p:custDataLst>
              <p:tags r:id="rId10"/>
            </p:custDataLst>
          </p:nvPr>
        </p:nvSpPr>
        <p:spPr>
          <a:xfrm>
            <a:off x="2497178" y="1631445"/>
            <a:ext cx="4149644" cy="802103"/>
          </a:xfrm>
          <a:prstGeom prst="rect">
            <a:avLst/>
          </a:prstGeom>
          <a:noFill/>
        </p:spPr>
        <p:txBody>
          <a:bodyPr wrap="square" lIns="0" tIns="0" rIns="0" bIns="0" rtlCol="0" anchor="b">
            <a:normAutofit/>
          </a:bodyPr>
          <a:lstStyle>
            <a:lvl1pPr marL="0" marR="0" algn="ctr" defTabSz="914400" rtl="0" eaLnBrk="1" fontAlgn="auto" latinLnBrk="0" hangingPunct="1">
              <a:lnSpc>
                <a:spcPct val="100000"/>
              </a:lnSpc>
              <a:buClrTx/>
              <a:buSzTx/>
              <a:buFontTx/>
              <a:buNone/>
              <a:defRPr kumimoji="0" lang="en-US" altLang="zh-CN" sz="4500" b="0" i="0" u="none" strike="noStrike" kern="1200" cap="none" spc="300" normalizeH="0" baseline="0" noProof="1" dirty="0">
                <a:ln>
                  <a:solidFill>
                    <a:schemeClr val="accent1"/>
                  </a:solidFill>
                </a:ln>
                <a:noFill/>
                <a:latin typeface="+mj-ea"/>
                <a:ea typeface="+mj-ea"/>
                <a:cs typeface="MiSans Normal" panose="00000500000000000000" charset="-122"/>
              </a:defRPr>
            </a:lvl1pPr>
          </a:lstStyle>
          <a:p>
            <a:pPr lvl="0" algn="ctr"/>
            <a:r>
              <a:rPr>
                <a:sym typeface="+mn-ea"/>
              </a:rPr>
              <a:t>单击编辑标题</a:t>
            </a:r>
            <a:endParaRPr>
              <a:sym typeface="+mn-ea"/>
            </a:endParaRPr>
          </a:p>
        </p:txBody>
      </p:sp>
      <p:sp>
        <p:nvSpPr>
          <p:cNvPr id="26" name="任意多边形 28"/>
          <p:cNvSpPr/>
          <p:nvPr>
            <p:custDataLst>
              <p:tags r:id="rId11"/>
            </p:custDataLst>
          </p:nvPr>
        </p:nvSpPr>
        <p:spPr>
          <a:xfrm>
            <a:off x="-8096" y="4872116"/>
            <a:ext cx="9153922" cy="792319"/>
          </a:xfrm>
          <a:custGeom>
            <a:avLst/>
            <a:gdLst>
              <a:gd name="connsiteX0" fmla="*/ 22 w 19242"/>
              <a:gd name="connsiteY0" fmla="*/ 224 h 4761"/>
              <a:gd name="connsiteX1" fmla="*/ 6424 w 19242"/>
              <a:gd name="connsiteY1" fmla="*/ 1580 h 4761"/>
              <a:gd name="connsiteX2" fmla="*/ 10902 w 19242"/>
              <a:gd name="connsiteY2" fmla="*/ 1024 h 4761"/>
              <a:gd name="connsiteX3" fmla="*/ 15202 w 19242"/>
              <a:gd name="connsiteY3" fmla="*/ 1664 h 4761"/>
              <a:gd name="connsiteX4" fmla="*/ 19242 w 19242"/>
              <a:gd name="connsiteY4" fmla="*/ 664 h 4761"/>
              <a:gd name="connsiteX5" fmla="*/ 19216 w 19242"/>
              <a:gd name="connsiteY5" fmla="*/ 4729 h 4761"/>
              <a:gd name="connsiteX6" fmla="*/ 0 w 19242"/>
              <a:gd name="connsiteY6" fmla="*/ 4762 h 4761"/>
              <a:gd name="connsiteX7" fmla="*/ 22 w 19242"/>
              <a:gd name="connsiteY7" fmla="*/ 224 h 4761"/>
              <a:gd name="connsiteX0-1" fmla="*/ 0 w 9989"/>
              <a:gd name="connsiteY0-2" fmla="*/ 470 h 9931"/>
              <a:gd name="connsiteX1-3" fmla="*/ 3328 w 9989"/>
              <a:gd name="connsiteY1-4" fmla="*/ 3318 h 9931"/>
              <a:gd name="connsiteX2-5" fmla="*/ 5655 w 9989"/>
              <a:gd name="connsiteY2-6" fmla="*/ 2150 h 9931"/>
              <a:gd name="connsiteX3-7" fmla="*/ 7889 w 9989"/>
              <a:gd name="connsiteY3-8" fmla="*/ 3494 h 9931"/>
              <a:gd name="connsiteX4-9" fmla="*/ 9989 w 9989"/>
              <a:gd name="connsiteY4-10" fmla="*/ 1394 h 9931"/>
              <a:gd name="connsiteX5-11" fmla="*/ 9975 w 9989"/>
              <a:gd name="connsiteY5-12" fmla="*/ 9931 h 9931"/>
              <a:gd name="connsiteX6-13" fmla="*/ 0 w 9989"/>
              <a:gd name="connsiteY6-14" fmla="*/ 470 h 9931"/>
              <a:gd name="connsiteX0-15" fmla="*/ 9986 w 10061"/>
              <a:gd name="connsiteY0-16" fmla="*/ 10000 h 10305"/>
              <a:gd name="connsiteX1-17" fmla="*/ 0 w 10061"/>
              <a:gd name="connsiteY1-18" fmla="*/ 473 h 10305"/>
              <a:gd name="connsiteX2-19" fmla="*/ 3332 w 10061"/>
              <a:gd name="connsiteY2-20" fmla="*/ 3341 h 10305"/>
              <a:gd name="connsiteX3-21" fmla="*/ 5661 w 10061"/>
              <a:gd name="connsiteY3-22" fmla="*/ 2165 h 10305"/>
              <a:gd name="connsiteX4-23" fmla="*/ 7898 w 10061"/>
              <a:gd name="connsiteY4-24" fmla="*/ 3518 h 10305"/>
              <a:gd name="connsiteX5-25" fmla="*/ 10000 w 10061"/>
              <a:gd name="connsiteY5-26" fmla="*/ 1404 h 10305"/>
              <a:gd name="connsiteX6-27" fmla="*/ 10061 w 10061"/>
              <a:gd name="connsiteY6-28" fmla="*/ 10305 h 10305"/>
              <a:gd name="connsiteX0-29" fmla="*/ 0 w 10061"/>
              <a:gd name="connsiteY0-30" fmla="*/ 473 h 10305"/>
              <a:gd name="connsiteX1-31" fmla="*/ 3332 w 10061"/>
              <a:gd name="connsiteY1-32" fmla="*/ 3341 h 10305"/>
              <a:gd name="connsiteX2-33" fmla="*/ 5661 w 10061"/>
              <a:gd name="connsiteY2-34" fmla="*/ 2165 h 10305"/>
              <a:gd name="connsiteX3-35" fmla="*/ 7898 w 10061"/>
              <a:gd name="connsiteY3-36" fmla="*/ 3518 h 10305"/>
              <a:gd name="connsiteX4-37" fmla="*/ 10000 w 10061"/>
              <a:gd name="connsiteY4-38" fmla="*/ 1404 h 10305"/>
              <a:gd name="connsiteX5-39" fmla="*/ 10061 w 10061"/>
              <a:gd name="connsiteY5-40" fmla="*/ 10305 h 10305"/>
              <a:gd name="connsiteX0-41" fmla="*/ 0 w 10000"/>
              <a:gd name="connsiteY0-42" fmla="*/ 473 h 3518"/>
              <a:gd name="connsiteX1-43" fmla="*/ 3332 w 10000"/>
              <a:gd name="connsiteY1-44" fmla="*/ 3341 h 3518"/>
              <a:gd name="connsiteX2-45" fmla="*/ 5661 w 10000"/>
              <a:gd name="connsiteY2-46" fmla="*/ 2165 h 3518"/>
              <a:gd name="connsiteX3-47" fmla="*/ 7898 w 10000"/>
              <a:gd name="connsiteY3-48" fmla="*/ 3518 h 3518"/>
              <a:gd name="connsiteX4-49" fmla="*/ 10000 w 10000"/>
              <a:gd name="connsiteY4-50" fmla="*/ 1404 h 35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3518">
                <a:moveTo>
                  <a:pt x="0" y="473"/>
                </a:moveTo>
                <a:cubicBezTo>
                  <a:pt x="1223" y="-1421"/>
                  <a:pt x="2228" y="2958"/>
                  <a:pt x="3332" y="3341"/>
                </a:cubicBezTo>
                <a:cubicBezTo>
                  <a:pt x="4434" y="3724"/>
                  <a:pt x="4828" y="2207"/>
                  <a:pt x="5661" y="2165"/>
                </a:cubicBezTo>
                <a:cubicBezTo>
                  <a:pt x="6493" y="2123"/>
                  <a:pt x="7149" y="3561"/>
                  <a:pt x="7898" y="3518"/>
                </a:cubicBezTo>
                <a:cubicBezTo>
                  <a:pt x="8980" y="3497"/>
                  <a:pt x="9261" y="1404"/>
                  <a:pt x="10000" y="1404"/>
                </a:cubicBez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cs typeface="MiSans Normal" panose="00000500000000000000" charset="-122"/>
            </a:endParaRPr>
          </a:p>
        </p:txBody>
      </p:sp>
      <p:sp>
        <p:nvSpPr>
          <p:cNvPr id="3" name="日期占位符 2"/>
          <p:cNvSpPr>
            <a:spLocks noGrp="1"/>
          </p:cNvSpPr>
          <p:nvPr>
            <p:ph type="dt" sz="half" idx="10"/>
            <p:custDataLst>
              <p:tags r:id="rId12"/>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a:xfrm>
            <a:off x="3028950" y="5624513"/>
            <a:ext cx="3086100" cy="273844"/>
          </a:xfrm>
        </p:spPr>
        <p:txBody>
          <a:bodyPr/>
          <a:lstStyle/>
          <a:p>
            <a:endParaRPr lang="zh-CN" altLang="en-US"/>
          </a:p>
        </p:txBody>
      </p:sp>
      <p:sp>
        <p:nvSpPr>
          <p:cNvPr id="5" name="灯片编号占位符 4"/>
          <p:cNvSpPr>
            <a:spLocks noGrp="1"/>
          </p:cNvSpPr>
          <p:nvPr>
            <p:ph type="sldNum" sz="quarter" idx="12"/>
            <p:custDataLst>
              <p:tags r:id="rId14"/>
            </p:custDataLst>
          </p:nvPr>
        </p:nvSpPr>
        <p:spPr>
          <a:xfrm>
            <a:off x="6457950" y="5624513"/>
            <a:ext cx="2057400" cy="273844"/>
          </a:xfrm>
        </p:spPr>
        <p:txBody>
          <a:bodyPr/>
          <a:lstStyle/>
          <a:p>
            <a:fld id="{BFB2593B-2579-44A3-B865-FD17D80A44F7}" type="slidenum">
              <a:rPr lang="zh-CN" altLang="en-US" smtClean="0"/>
            </a:fld>
            <a:endParaRPr lang="zh-CN" altLang="en-US"/>
          </a:p>
        </p:txBody>
      </p:sp>
      <p:sp>
        <p:nvSpPr>
          <p:cNvPr id="18" name="图片 56" descr="箭头 右"/>
          <p:cNvSpPr/>
          <p:nvPr userDrawn="1">
            <p:custDataLst>
              <p:tags r:id="rId15"/>
            </p:custDataLst>
          </p:nvPr>
        </p:nvSpPr>
        <p:spPr>
          <a:xfrm>
            <a:off x="8024225"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accent1"/>
          </a:solidFill>
          <a:ln w="149" cap="flat">
            <a:noFill/>
            <a:prstDash val="solid"/>
            <a:miter/>
          </a:ln>
        </p:spPr>
        <p:txBody>
          <a:bodyPr rtlCol="0" anchor="ctr"/>
          <a:lstStyle/>
          <a:p>
            <a:endParaRPr lang="zh-CN" altLang="en-US" sz="1350"/>
          </a:p>
        </p:txBody>
      </p:sp>
      <p:sp>
        <p:nvSpPr>
          <p:cNvPr id="19" name="图片 57" descr="箭头 右"/>
          <p:cNvSpPr/>
          <p:nvPr userDrawn="1">
            <p:custDataLst>
              <p:tags r:id="rId16"/>
            </p:custDataLst>
          </p:nvPr>
        </p:nvSpPr>
        <p:spPr>
          <a:xfrm flipH="1">
            <a:off x="7823247"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bg1">
              <a:lumMod val="75000"/>
            </a:schemeClr>
          </a:solidFill>
          <a:ln w="149" cap="flat">
            <a:noFill/>
            <a:prstDash val="solid"/>
            <a:miter/>
          </a:ln>
        </p:spPr>
        <p:txBody>
          <a:bodyPr rtlCol="0" anchor="ctr"/>
          <a:lstStyle/>
          <a:p>
            <a:endParaRPr lang="zh-CN" altLang="en-US" sz="135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45" name="任意多边形 44"/>
          <p:cNvSpPr/>
          <p:nvPr>
            <p:custDataLst>
              <p:tags r:id="rId2"/>
            </p:custDataLst>
          </p:nvPr>
        </p:nvSpPr>
        <p:spPr>
          <a:xfrm>
            <a:off x="-17145" y="3622043"/>
            <a:ext cx="9161145" cy="707272"/>
          </a:xfrm>
          <a:custGeom>
            <a:avLst/>
            <a:gdLst>
              <a:gd name="connsiteX0" fmla="*/ 0 w 19236"/>
              <a:gd name="connsiteY0" fmla="*/ 492 h 1485"/>
              <a:gd name="connsiteX1" fmla="*/ 1839 w 19236"/>
              <a:gd name="connsiteY1" fmla="*/ 1 h 1485"/>
              <a:gd name="connsiteX2" fmla="*/ 7469 w 19236"/>
              <a:gd name="connsiteY2" fmla="*/ 1478 h 1485"/>
              <a:gd name="connsiteX3" fmla="*/ 13159 w 19236"/>
              <a:gd name="connsiteY3" fmla="*/ 511 h 1485"/>
              <a:gd name="connsiteX4" fmla="*/ 16906 w 19236"/>
              <a:gd name="connsiteY4" fmla="*/ 1177 h 1485"/>
              <a:gd name="connsiteX5" fmla="*/ 19234 w 19236"/>
              <a:gd name="connsiteY5" fmla="*/ 390 h 1485"/>
              <a:gd name="connsiteX6" fmla="*/ 19236 w 19236"/>
              <a:gd name="connsiteY6" fmla="*/ 390 h 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36" h="1485">
                <a:moveTo>
                  <a:pt x="0" y="492"/>
                </a:moveTo>
                <a:cubicBezTo>
                  <a:pt x="309" y="388"/>
                  <a:pt x="759" y="-19"/>
                  <a:pt x="1839" y="1"/>
                </a:cubicBezTo>
                <a:cubicBezTo>
                  <a:pt x="3659" y="81"/>
                  <a:pt x="5124" y="1372"/>
                  <a:pt x="7469" y="1478"/>
                </a:cubicBezTo>
                <a:cubicBezTo>
                  <a:pt x="9814" y="1584"/>
                  <a:pt x="11521" y="512"/>
                  <a:pt x="13159" y="511"/>
                </a:cubicBezTo>
                <a:cubicBezTo>
                  <a:pt x="14797" y="510"/>
                  <a:pt x="15724" y="1214"/>
                  <a:pt x="16906" y="1177"/>
                </a:cubicBezTo>
                <a:cubicBezTo>
                  <a:pt x="17746" y="1151"/>
                  <a:pt x="18533" y="511"/>
                  <a:pt x="19234" y="390"/>
                </a:cubicBezTo>
                <a:lnTo>
                  <a:pt x="19236" y="390"/>
                </a:lnTo>
              </a:path>
            </a:pathLst>
          </a:custGeom>
          <a:no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38" name="任意多边形 37"/>
          <p:cNvSpPr/>
          <p:nvPr>
            <p:custDataLst>
              <p:tags r:id="rId3"/>
            </p:custDataLst>
          </p:nvPr>
        </p:nvSpPr>
        <p:spPr>
          <a:xfrm>
            <a:off x="-952" y="3631406"/>
            <a:ext cx="9144953" cy="929798"/>
          </a:xfrm>
          <a:custGeom>
            <a:avLst/>
            <a:gdLst>
              <a:gd name="connsiteX0" fmla="*/ 0 w 19202"/>
              <a:gd name="connsiteY0" fmla="*/ 500 h 1952"/>
              <a:gd name="connsiteX1" fmla="*/ 1657 w 19202"/>
              <a:gd name="connsiteY1" fmla="*/ 0 h 1952"/>
              <a:gd name="connsiteX2" fmla="*/ 1703 w 19202"/>
              <a:gd name="connsiteY2" fmla="*/ 0 h 1952"/>
              <a:gd name="connsiteX3" fmla="*/ 7438 w 19202"/>
              <a:gd name="connsiteY3" fmla="*/ 1931 h 1952"/>
              <a:gd name="connsiteX4" fmla="*/ 12601 w 19202"/>
              <a:gd name="connsiteY4" fmla="*/ 1106 h 1952"/>
              <a:gd name="connsiteX5" fmla="*/ 16162 w 19202"/>
              <a:gd name="connsiteY5" fmla="*/ 1811 h 1952"/>
              <a:gd name="connsiteX6" fmla="*/ 19136 w 19202"/>
              <a:gd name="connsiteY6" fmla="*/ 624 h 1952"/>
              <a:gd name="connsiteX7" fmla="*/ 19202 w 19202"/>
              <a:gd name="connsiteY7" fmla="*/ 618 h 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2" h="1952">
                <a:moveTo>
                  <a:pt x="0" y="500"/>
                </a:moveTo>
                <a:cubicBezTo>
                  <a:pt x="419" y="200"/>
                  <a:pt x="1175" y="3"/>
                  <a:pt x="1657" y="0"/>
                </a:cubicBezTo>
                <a:cubicBezTo>
                  <a:pt x="1673" y="0"/>
                  <a:pt x="1688" y="0"/>
                  <a:pt x="1703" y="0"/>
                </a:cubicBezTo>
                <a:cubicBezTo>
                  <a:pt x="3852" y="13"/>
                  <a:pt x="4799" y="1730"/>
                  <a:pt x="7438" y="1931"/>
                </a:cubicBezTo>
                <a:cubicBezTo>
                  <a:pt x="10201" y="2105"/>
                  <a:pt x="10874" y="1159"/>
                  <a:pt x="12601" y="1106"/>
                </a:cubicBezTo>
                <a:cubicBezTo>
                  <a:pt x="14328" y="1053"/>
                  <a:pt x="14764" y="1885"/>
                  <a:pt x="16162" y="1811"/>
                </a:cubicBezTo>
                <a:cubicBezTo>
                  <a:pt x="17338" y="1744"/>
                  <a:pt x="17996" y="630"/>
                  <a:pt x="19136" y="624"/>
                </a:cubicBezTo>
                <a:lnTo>
                  <a:pt x="19202" y="618"/>
                </a:lnTo>
              </a:path>
            </a:pathLst>
          </a:custGeom>
          <a:no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29" name="任意多边形 28"/>
          <p:cNvSpPr/>
          <p:nvPr>
            <p:custDataLst>
              <p:tags r:id="rId4"/>
            </p:custDataLst>
          </p:nvPr>
        </p:nvSpPr>
        <p:spPr>
          <a:xfrm>
            <a:off x="-11066" y="4081529"/>
            <a:ext cx="9153525" cy="1933028"/>
          </a:xfrm>
          <a:custGeom>
            <a:avLst/>
            <a:gdLst>
              <a:gd name="connsiteX0" fmla="*/ 0 w 19220"/>
              <a:gd name="connsiteY0" fmla="*/ 224 h 4058"/>
              <a:gd name="connsiteX1" fmla="*/ 6402 w 19220"/>
              <a:gd name="connsiteY1" fmla="*/ 1580 h 4058"/>
              <a:gd name="connsiteX2" fmla="*/ 10880 w 19220"/>
              <a:gd name="connsiteY2" fmla="*/ 1024 h 4058"/>
              <a:gd name="connsiteX3" fmla="*/ 15180 w 19220"/>
              <a:gd name="connsiteY3" fmla="*/ 1664 h 4058"/>
              <a:gd name="connsiteX4" fmla="*/ 19220 w 19220"/>
              <a:gd name="connsiteY4" fmla="*/ 664 h 4058"/>
              <a:gd name="connsiteX5" fmla="*/ 19202 w 19220"/>
              <a:gd name="connsiteY5" fmla="*/ 4049 h 4058"/>
              <a:gd name="connsiteX6" fmla="*/ 18 w 19220"/>
              <a:gd name="connsiteY6" fmla="*/ 4059 h 4058"/>
              <a:gd name="connsiteX7" fmla="*/ 0 w 19220"/>
              <a:gd name="connsiteY7" fmla="*/ 224 h 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20" h="4059">
                <a:moveTo>
                  <a:pt x="0" y="224"/>
                </a:moveTo>
                <a:cubicBezTo>
                  <a:pt x="2350" y="-672"/>
                  <a:pt x="4282" y="1399"/>
                  <a:pt x="6402" y="1580"/>
                </a:cubicBezTo>
                <a:cubicBezTo>
                  <a:pt x="8522" y="1761"/>
                  <a:pt x="9280" y="1044"/>
                  <a:pt x="10880" y="1024"/>
                </a:cubicBezTo>
                <a:cubicBezTo>
                  <a:pt x="12480" y="1004"/>
                  <a:pt x="13740" y="1684"/>
                  <a:pt x="15180" y="1664"/>
                </a:cubicBezTo>
                <a:cubicBezTo>
                  <a:pt x="17259" y="1654"/>
                  <a:pt x="17800" y="664"/>
                  <a:pt x="19220" y="664"/>
                </a:cubicBezTo>
                <a:lnTo>
                  <a:pt x="19202" y="4049"/>
                </a:lnTo>
                <a:lnTo>
                  <a:pt x="18" y="4059"/>
                </a:lnTo>
                <a:lnTo>
                  <a:pt x="0" y="224"/>
                </a:lnTo>
                <a:close/>
              </a:path>
            </a:pathLst>
          </a:custGeom>
          <a:gradFill>
            <a:gsLst>
              <a:gs pos="0">
                <a:schemeClr val="accent1">
                  <a:alpha val="50000"/>
                </a:schemeClr>
              </a:gs>
              <a:gs pos="100000">
                <a:schemeClr val="bg1">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14" name="标题"/>
          <p:cNvSpPr txBox="1">
            <a:spLocks noGrp="1"/>
          </p:cNvSpPr>
          <p:nvPr>
            <p:ph type="title" idx="9" hasCustomPrompt="1"/>
            <p:custDataLst>
              <p:tags r:id="rId5"/>
            </p:custDataLst>
          </p:nvPr>
        </p:nvSpPr>
        <p:spPr>
          <a:xfrm>
            <a:off x="2449354" y="3306604"/>
            <a:ext cx="4245293" cy="1101566"/>
          </a:xfrm>
          <a:prstGeom prst="rect">
            <a:avLst/>
          </a:prstGeom>
          <a:noFill/>
        </p:spPr>
        <p:txBody>
          <a:bodyPr wrap="square" lIns="0" tIns="0" rIns="0" bIns="0" rtlCol="0" anchor="t">
            <a:normAutofit/>
          </a:bodyPr>
          <a:lstStyle>
            <a:lvl1pPr marL="0" marR="0" algn="ctr" defTabSz="914400" rtl="0" eaLnBrk="1" fontAlgn="auto" latinLnBrk="0" hangingPunct="1">
              <a:lnSpc>
                <a:spcPct val="100000"/>
              </a:lnSpc>
              <a:buClrTx/>
              <a:buSzTx/>
              <a:buFontTx/>
              <a:buNone/>
              <a:defRPr kumimoji="0" lang="zh-CN" altLang="en-US" sz="4050" b="0" i="0" u="none" strike="noStrike" kern="1200" cap="none" spc="300" normalizeH="0" baseline="0" noProof="1" dirty="0">
                <a:solidFill>
                  <a:schemeClr val="accent2"/>
                </a:solidFill>
                <a:latin typeface="+mj-ea"/>
                <a:ea typeface="+mj-ea"/>
                <a:cs typeface="MiSans Normal" panose="00000500000000000000" charset="-122"/>
              </a:defRPr>
            </a:lvl1pPr>
          </a:lstStyle>
          <a:p>
            <a:pPr lvl="0" algn="ctr"/>
            <a:r>
              <a:rPr>
                <a:sym typeface="+mn-ea"/>
              </a:rPr>
              <a:t>单击编辑标题</a:t>
            </a:r>
            <a:endParaRPr>
              <a:sym typeface="+mn-ea"/>
            </a:endParaRPr>
          </a:p>
        </p:txBody>
      </p:sp>
      <p:sp>
        <p:nvSpPr>
          <p:cNvPr id="11" name="节编号"/>
          <p:cNvSpPr txBox="1">
            <a:spLocks noGrp="1"/>
          </p:cNvSpPr>
          <p:nvPr>
            <p:ph type="body" idx="8" hasCustomPrompt="1"/>
            <p:custDataLst>
              <p:tags r:id="rId6"/>
            </p:custDataLst>
          </p:nvPr>
        </p:nvSpPr>
        <p:spPr>
          <a:xfrm>
            <a:off x="2449286" y="2470877"/>
            <a:ext cx="4245428" cy="691515"/>
          </a:xfrm>
          <a:prstGeom prst="rect">
            <a:avLst/>
          </a:prstGeom>
          <a:noFill/>
        </p:spPr>
        <p:txBody>
          <a:bodyPr wrap="square" lIns="0" tIns="0" rIns="0" bIns="0" rtlCol="0" anchor="ctr" anchorCtr="0">
            <a:normAutofit/>
          </a:bodyPr>
          <a:lstStyle>
            <a:lvl1pPr marL="0" marR="0" algn="ctr" defTabSz="914400" rtl="0" eaLnBrk="1" fontAlgn="auto" latinLnBrk="0" hangingPunct="1">
              <a:lnSpc>
                <a:spcPct val="100000"/>
              </a:lnSpc>
              <a:buClrTx/>
              <a:buSzTx/>
              <a:buFontTx/>
              <a:buNone/>
              <a:defRPr kumimoji="0" lang="en-US" altLang="zh-CN" sz="3600" b="0" i="0" u="none" strike="noStrike" kern="1200" cap="none" spc="300" normalizeH="0" baseline="0" noProof="1" dirty="0">
                <a:ln>
                  <a:solidFill>
                    <a:schemeClr val="accent1">
                      <a:alpha val="60000"/>
                    </a:schemeClr>
                  </a:solidFill>
                </a:ln>
                <a:noFill/>
                <a:latin typeface="+mj-ea"/>
                <a:ea typeface="+mj-ea"/>
                <a:cs typeface="MiSans Normal" panose="00000500000000000000" charset="-122"/>
              </a:defRPr>
            </a:lvl1pPr>
          </a:lstStyle>
          <a:p>
            <a:pPr lvl="0" algn="ctr"/>
            <a:r>
              <a:rPr>
                <a:sym typeface="+mn-ea"/>
              </a:rPr>
              <a:t>编辑节编号</a:t>
            </a:r>
            <a:endParaRPr>
              <a:sym typeface="+mn-ea"/>
            </a:endParaRPr>
          </a:p>
        </p:txBody>
      </p:sp>
      <p:pic>
        <p:nvPicPr>
          <p:cNvPr id="7" name="图形 9"/>
          <p:cNvPicPr>
            <a:picLocks noChangeAspect="1"/>
          </p:cNvPicPr>
          <p:nvPr>
            <p:custDataLst>
              <p:tags r:id="rId7"/>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1566" y="1278742"/>
            <a:ext cx="171450" cy="171450"/>
          </a:xfrm>
          <a:prstGeom prst="rect">
            <a:avLst/>
          </a:prstGeom>
        </p:spPr>
      </p:pic>
      <p:sp>
        <p:nvSpPr>
          <p:cNvPr id="8" name="椭圆 7"/>
          <p:cNvSpPr>
            <a:spLocks noChangeAspect="1"/>
          </p:cNvSpPr>
          <p:nvPr>
            <p:custDataLst>
              <p:tags r:id="rId10"/>
            </p:custDataLst>
          </p:nvPr>
        </p:nvSpPr>
        <p:spPr>
          <a:xfrm>
            <a:off x="1287304" y="5505450"/>
            <a:ext cx="80963" cy="80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9" name="椭圆 8"/>
          <p:cNvSpPr>
            <a:spLocks noChangeAspect="1"/>
          </p:cNvSpPr>
          <p:nvPr>
            <p:custDataLst>
              <p:tags r:id="rId11"/>
            </p:custDataLst>
          </p:nvPr>
        </p:nvSpPr>
        <p:spPr>
          <a:xfrm>
            <a:off x="1473041"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10" name="椭圆 9"/>
          <p:cNvSpPr>
            <a:spLocks noChangeAspect="1"/>
          </p:cNvSpPr>
          <p:nvPr>
            <p:custDataLst>
              <p:tags r:id="rId12"/>
            </p:custDataLst>
          </p:nvPr>
        </p:nvSpPr>
        <p:spPr>
          <a:xfrm>
            <a:off x="1101566"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19" name="任意多边形 28"/>
          <p:cNvSpPr/>
          <p:nvPr>
            <p:custDataLst>
              <p:tags r:id="rId13"/>
            </p:custDataLst>
          </p:nvPr>
        </p:nvSpPr>
        <p:spPr>
          <a:xfrm>
            <a:off x="-8096" y="4080468"/>
            <a:ext cx="9153922" cy="792319"/>
          </a:xfrm>
          <a:custGeom>
            <a:avLst/>
            <a:gdLst>
              <a:gd name="connsiteX0" fmla="*/ 22 w 19242"/>
              <a:gd name="connsiteY0" fmla="*/ 224 h 4761"/>
              <a:gd name="connsiteX1" fmla="*/ 6424 w 19242"/>
              <a:gd name="connsiteY1" fmla="*/ 1580 h 4761"/>
              <a:gd name="connsiteX2" fmla="*/ 10902 w 19242"/>
              <a:gd name="connsiteY2" fmla="*/ 1024 h 4761"/>
              <a:gd name="connsiteX3" fmla="*/ 15202 w 19242"/>
              <a:gd name="connsiteY3" fmla="*/ 1664 h 4761"/>
              <a:gd name="connsiteX4" fmla="*/ 19242 w 19242"/>
              <a:gd name="connsiteY4" fmla="*/ 664 h 4761"/>
              <a:gd name="connsiteX5" fmla="*/ 19216 w 19242"/>
              <a:gd name="connsiteY5" fmla="*/ 4729 h 4761"/>
              <a:gd name="connsiteX6" fmla="*/ 0 w 19242"/>
              <a:gd name="connsiteY6" fmla="*/ 4762 h 4761"/>
              <a:gd name="connsiteX7" fmla="*/ 22 w 19242"/>
              <a:gd name="connsiteY7" fmla="*/ 224 h 4761"/>
              <a:gd name="connsiteX0-1" fmla="*/ 0 w 9989"/>
              <a:gd name="connsiteY0-2" fmla="*/ 470 h 9931"/>
              <a:gd name="connsiteX1-3" fmla="*/ 3328 w 9989"/>
              <a:gd name="connsiteY1-4" fmla="*/ 3318 h 9931"/>
              <a:gd name="connsiteX2-5" fmla="*/ 5655 w 9989"/>
              <a:gd name="connsiteY2-6" fmla="*/ 2150 h 9931"/>
              <a:gd name="connsiteX3-7" fmla="*/ 7889 w 9989"/>
              <a:gd name="connsiteY3-8" fmla="*/ 3494 h 9931"/>
              <a:gd name="connsiteX4-9" fmla="*/ 9989 w 9989"/>
              <a:gd name="connsiteY4-10" fmla="*/ 1394 h 9931"/>
              <a:gd name="connsiteX5-11" fmla="*/ 9975 w 9989"/>
              <a:gd name="connsiteY5-12" fmla="*/ 9931 h 9931"/>
              <a:gd name="connsiteX6-13" fmla="*/ 0 w 9989"/>
              <a:gd name="connsiteY6-14" fmla="*/ 470 h 9931"/>
              <a:gd name="connsiteX0-15" fmla="*/ 9986 w 10061"/>
              <a:gd name="connsiteY0-16" fmla="*/ 10000 h 10305"/>
              <a:gd name="connsiteX1-17" fmla="*/ 0 w 10061"/>
              <a:gd name="connsiteY1-18" fmla="*/ 473 h 10305"/>
              <a:gd name="connsiteX2-19" fmla="*/ 3332 w 10061"/>
              <a:gd name="connsiteY2-20" fmla="*/ 3341 h 10305"/>
              <a:gd name="connsiteX3-21" fmla="*/ 5661 w 10061"/>
              <a:gd name="connsiteY3-22" fmla="*/ 2165 h 10305"/>
              <a:gd name="connsiteX4-23" fmla="*/ 7898 w 10061"/>
              <a:gd name="connsiteY4-24" fmla="*/ 3518 h 10305"/>
              <a:gd name="connsiteX5-25" fmla="*/ 10000 w 10061"/>
              <a:gd name="connsiteY5-26" fmla="*/ 1404 h 10305"/>
              <a:gd name="connsiteX6-27" fmla="*/ 10061 w 10061"/>
              <a:gd name="connsiteY6-28" fmla="*/ 10305 h 10305"/>
              <a:gd name="connsiteX0-29" fmla="*/ 0 w 10061"/>
              <a:gd name="connsiteY0-30" fmla="*/ 473 h 10305"/>
              <a:gd name="connsiteX1-31" fmla="*/ 3332 w 10061"/>
              <a:gd name="connsiteY1-32" fmla="*/ 3341 h 10305"/>
              <a:gd name="connsiteX2-33" fmla="*/ 5661 w 10061"/>
              <a:gd name="connsiteY2-34" fmla="*/ 2165 h 10305"/>
              <a:gd name="connsiteX3-35" fmla="*/ 7898 w 10061"/>
              <a:gd name="connsiteY3-36" fmla="*/ 3518 h 10305"/>
              <a:gd name="connsiteX4-37" fmla="*/ 10000 w 10061"/>
              <a:gd name="connsiteY4-38" fmla="*/ 1404 h 10305"/>
              <a:gd name="connsiteX5-39" fmla="*/ 10061 w 10061"/>
              <a:gd name="connsiteY5-40" fmla="*/ 10305 h 10305"/>
              <a:gd name="connsiteX0-41" fmla="*/ 0 w 10000"/>
              <a:gd name="connsiteY0-42" fmla="*/ 473 h 3518"/>
              <a:gd name="connsiteX1-43" fmla="*/ 3332 w 10000"/>
              <a:gd name="connsiteY1-44" fmla="*/ 3341 h 3518"/>
              <a:gd name="connsiteX2-45" fmla="*/ 5661 w 10000"/>
              <a:gd name="connsiteY2-46" fmla="*/ 2165 h 3518"/>
              <a:gd name="connsiteX3-47" fmla="*/ 7898 w 10000"/>
              <a:gd name="connsiteY3-48" fmla="*/ 3518 h 3518"/>
              <a:gd name="connsiteX4-49" fmla="*/ 10000 w 10000"/>
              <a:gd name="connsiteY4-50" fmla="*/ 1404 h 35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3518">
                <a:moveTo>
                  <a:pt x="0" y="473"/>
                </a:moveTo>
                <a:cubicBezTo>
                  <a:pt x="1223" y="-1421"/>
                  <a:pt x="2228" y="2958"/>
                  <a:pt x="3332" y="3341"/>
                </a:cubicBezTo>
                <a:cubicBezTo>
                  <a:pt x="4434" y="3724"/>
                  <a:pt x="4828" y="2207"/>
                  <a:pt x="5661" y="2165"/>
                </a:cubicBezTo>
                <a:cubicBezTo>
                  <a:pt x="6493" y="2123"/>
                  <a:pt x="7149" y="3561"/>
                  <a:pt x="7898" y="3518"/>
                </a:cubicBezTo>
                <a:cubicBezTo>
                  <a:pt x="8980" y="3497"/>
                  <a:pt x="9261" y="1404"/>
                  <a:pt x="10000" y="1404"/>
                </a:cubicBez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cs typeface="MiSans Normal" panose="00000500000000000000" charset="-122"/>
            </a:endParaRPr>
          </a:p>
        </p:txBody>
      </p:sp>
      <p:sp>
        <p:nvSpPr>
          <p:cNvPr id="4" name="日期占位符 3"/>
          <p:cNvSpPr>
            <a:spLocks noGrp="1"/>
          </p:cNvSpPr>
          <p:nvPr>
            <p:ph type="dt" sz="half" idx="10"/>
            <p:custDataLst>
              <p:tags r:id="rId14"/>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3028950" y="5624513"/>
            <a:ext cx="3086100" cy="273844"/>
          </a:xfrm>
        </p:spPr>
        <p:txBody>
          <a:bodyPr/>
          <a:lstStyle/>
          <a:p>
            <a:endParaRPr lang="zh-CN" altLang="en-US"/>
          </a:p>
        </p:txBody>
      </p:sp>
      <p:sp>
        <p:nvSpPr>
          <p:cNvPr id="6" name="灯片编号占位符 5"/>
          <p:cNvSpPr>
            <a:spLocks noGrp="1"/>
          </p:cNvSpPr>
          <p:nvPr>
            <p:ph type="sldNum" sz="quarter" idx="12"/>
            <p:custDataLst>
              <p:tags r:id="rId16"/>
            </p:custDataLst>
          </p:nvPr>
        </p:nvSpPr>
        <p:spPr>
          <a:xfrm>
            <a:off x="6457950" y="5624513"/>
            <a:ext cx="2057400" cy="273844"/>
          </a:xfrm>
        </p:spPr>
        <p:txBody>
          <a:bodyPr/>
          <a:lstStyle/>
          <a:p>
            <a:fld id="{BFB2593B-2579-44A3-B865-FD17D80A44F7}" type="slidenum">
              <a:rPr lang="zh-CN" altLang="en-US" smtClean="0"/>
            </a:fld>
            <a:endParaRPr lang="zh-CN" altLang="en-US"/>
          </a:p>
        </p:txBody>
      </p:sp>
      <p:sp>
        <p:nvSpPr>
          <p:cNvPr id="18" name="图片 56" descr="箭头 右"/>
          <p:cNvSpPr/>
          <p:nvPr userDrawn="1">
            <p:custDataLst>
              <p:tags r:id="rId17"/>
            </p:custDataLst>
          </p:nvPr>
        </p:nvSpPr>
        <p:spPr>
          <a:xfrm>
            <a:off x="8024225"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accent1"/>
          </a:solidFill>
          <a:ln w="149" cap="flat">
            <a:noFill/>
            <a:prstDash val="solid"/>
            <a:miter/>
          </a:ln>
        </p:spPr>
        <p:txBody>
          <a:bodyPr rtlCol="0" anchor="ctr"/>
          <a:lstStyle/>
          <a:p>
            <a:endParaRPr lang="zh-CN" altLang="en-US" sz="1350"/>
          </a:p>
        </p:txBody>
      </p:sp>
      <p:sp>
        <p:nvSpPr>
          <p:cNvPr id="20" name="图片 57" descr="箭头 右"/>
          <p:cNvSpPr/>
          <p:nvPr userDrawn="1">
            <p:custDataLst>
              <p:tags r:id="rId18"/>
            </p:custDataLst>
          </p:nvPr>
        </p:nvSpPr>
        <p:spPr>
          <a:xfrm flipH="1">
            <a:off x="7823247"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bg1">
              <a:lumMod val="75000"/>
            </a:schemeClr>
          </a:solidFill>
          <a:ln w="149" cap="flat">
            <a:noFill/>
            <a:prstDash val="solid"/>
            <a:miter/>
          </a:ln>
        </p:spPr>
        <p:txBody>
          <a:bodyPr rtlCol="0" anchor="ctr"/>
          <a:lstStyle/>
          <a:p>
            <a:endParaRPr lang="zh-CN" altLang="en-US" sz="135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10" name="正文"/>
          <p:cNvSpPr txBox="1">
            <a:spLocks noGrp="1"/>
          </p:cNvSpPr>
          <p:nvPr>
            <p:ph idx="3"/>
            <p:custDataLst>
              <p:tags r:id="rId2"/>
            </p:custDataLst>
          </p:nvPr>
        </p:nvSpPr>
        <p:spPr>
          <a:xfrm>
            <a:off x="4800604" y="1975018"/>
            <a:ext cx="3882600" cy="3569427"/>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lumMod val="65000"/>
                    <a:lumOff val="35000"/>
                  </a:schemeClr>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lumMod val="65000"/>
                    <a:lumOff val="35000"/>
                  </a:schemeClr>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lumMod val="65000"/>
                    <a:lumOff val="35000"/>
                  </a:schemeClr>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2"/>
            <p:custDataLst>
              <p:tags r:id="rId3"/>
            </p:custDataLst>
          </p:nvPr>
        </p:nvSpPr>
        <p:spPr>
          <a:xfrm>
            <a:off x="456300" y="1975018"/>
            <a:ext cx="3882600" cy="3569427"/>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lumMod val="65000"/>
                    <a:lumOff val="35000"/>
                  </a:schemeClr>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lumMod val="65000"/>
                    <a:lumOff val="35000"/>
                  </a:schemeClr>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lumMod val="65000"/>
                    <a:lumOff val="35000"/>
                  </a:schemeClr>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8" name="标题"/>
          <p:cNvSpPr txBox="1">
            <a:spLocks noGrp="1"/>
          </p:cNvSpPr>
          <p:nvPr>
            <p:ph type="title" idx="1"/>
            <p:custDataLst>
              <p:tags r:id="rId4"/>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5" name="日期占位符 4"/>
          <p:cNvSpPr>
            <a:spLocks noGrp="1"/>
          </p:cNvSpPr>
          <p:nvPr>
            <p:ph type="dt" sz="half" idx="10"/>
            <p:custDataLst>
              <p:tags r:id="rId5"/>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3028950" y="5624513"/>
            <a:ext cx="3086100" cy="273844"/>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457950" y="5624513"/>
            <a:ext cx="2057400" cy="273844"/>
          </a:xfrm>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14" name="正文"/>
          <p:cNvSpPr txBox="1">
            <a:spLocks noGrp="1"/>
          </p:cNvSpPr>
          <p:nvPr>
            <p:ph idx="5"/>
            <p:custDataLst>
              <p:tags r:id="rId2"/>
            </p:custDataLst>
          </p:nvPr>
        </p:nvSpPr>
        <p:spPr>
          <a:xfrm>
            <a:off x="4676400" y="2247750"/>
            <a:ext cx="4006800" cy="3296700"/>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lumMod val="65000"/>
                    <a:lumOff val="35000"/>
                  </a:schemeClr>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lumMod val="65000"/>
                    <a:lumOff val="35000"/>
                  </a:schemeClr>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lumMod val="65000"/>
                    <a:lumOff val="35000"/>
                  </a:schemeClr>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3" name="标题"/>
          <p:cNvSpPr txBox="1">
            <a:spLocks noGrp="1"/>
          </p:cNvSpPr>
          <p:nvPr>
            <p:ph type="title" idx="4"/>
            <p:custDataLst>
              <p:tags r:id="rId3"/>
            </p:custDataLst>
          </p:nvPr>
        </p:nvSpPr>
        <p:spPr>
          <a:xfrm>
            <a:off x="4676400" y="1929150"/>
            <a:ext cx="4006800" cy="30008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1500" b="1" i="0" u="none" strike="noStrike" kern="1200" cap="none" spc="0" normalizeH="0" baseline="0" noProof="1" dirty="0">
                <a:solidFill>
                  <a:schemeClr val="tx1">
                    <a:lumMod val="85000"/>
                    <a:lumOff val="15000"/>
                  </a:schemeClr>
                </a:solidFill>
                <a:latin typeface="+mn-ea"/>
                <a:ea typeface="+mn-ea"/>
                <a:cs typeface="MiSans Normal" panose="00000500000000000000" charset="-122"/>
              </a:defRPr>
            </a:lvl1pPr>
          </a:lstStyle>
          <a:p>
            <a:pPr lvl="0"/>
            <a:r>
              <a:rPr>
                <a:sym typeface="+mn-ea"/>
              </a:rPr>
              <a:t>单击此处编辑母版标题样式</a:t>
            </a:r>
            <a:endParaRPr>
              <a:sym typeface="+mn-ea"/>
            </a:endParaRPr>
          </a:p>
        </p:txBody>
      </p:sp>
      <p:sp>
        <p:nvSpPr>
          <p:cNvPr id="12" name="正文"/>
          <p:cNvSpPr txBox="1">
            <a:spLocks noGrp="1"/>
          </p:cNvSpPr>
          <p:nvPr>
            <p:ph idx="3"/>
            <p:custDataLst>
              <p:tags r:id="rId4"/>
            </p:custDataLst>
          </p:nvPr>
        </p:nvSpPr>
        <p:spPr>
          <a:xfrm>
            <a:off x="456300" y="2247750"/>
            <a:ext cx="4006800" cy="3296700"/>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lumMod val="65000"/>
                    <a:lumOff val="35000"/>
                  </a:schemeClr>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lumMod val="65000"/>
                    <a:lumOff val="35000"/>
                  </a:schemeClr>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lumMod val="65000"/>
                    <a:lumOff val="35000"/>
                  </a:schemeClr>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1" name="标题"/>
          <p:cNvSpPr txBox="1">
            <a:spLocks noGrp="1"/>
          </p:cNvSpPr>
          <p:nvPr>
            <p:ph type="title" idx="2"/>
            <p:custDataLst>
              <p:tags r:id="rId5"/>
            </p:custDataLst>
          </p:nvPr>
        </p:nvSpPr>
        <p:spPr>
          <a:xfrm>
            <a:off x="456300" y="1929150"/>
            <a:ext cx="4006800" cy="30008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1500" b="1" i="0" u="none" strike="noStrike" kern="1200" cap="none" spc="0" normalizeH="0" baseline="0" noProof="1" dirty="0">
                <a:solidFill>
                  <a:schemeClr val="tx1">
                    <a:lumMod val="85000"/>
                    <a:lumOff val="15000"/>
                  </a:schemeClr>
                </a:solidFill>
                <a:latin typeface="+mn-ea"/>
                <a:ea typeface="+mn-ea"/>
                <a:cs typeface="MiSans Normal" panose="00000500000000000000" charset="-122"/>
              </a:defRPr>
            </a:lvl1pPr>
          </a:lstStyle>
          <a:p>
            <a:pPr lvl="0"/>
            <a:r>
              <a:rPr>
                <a:sym typeface="+mn-ea"/>
              </a:rPr>
              <a:t>单击此处编辑母版标题样式</a:t>
            </a:r>
            <a:endParaRPr>
              <a:sym typeface="+mn-ea"/>
            </a:endParaRPr>
          </a:p>
        </p:txBody>
      </p:sp>
      <p:sp>
        <p:nvSpPr>
          <p:cNvPr id="10" name="标题"/>
          <p:cNvSpPr txBox="1">
            <a:spLocks noGrp="1"/>
          </p:cNvSpPr>
          <p:nvPr>
            <p:ph type="title" idx="1"/>
            <p:custDataLst>
              <p:tags r:id="rId6"/>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7" name="日期占位符 6"/>
          <p:cNvSpPr>
            <a:spLocks noGrp="1"/>
          </p:cNvSpPr>
          <p:nvPr>
            <p:ph type="dt" sz="half" idx="10"/>
            <p:custDataLst>
              <p:tags r:id="rId7"/>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3028950" y="5624513"/>
            <a:ext cx="3086100" cy="273844"/>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5624513"/>
            <a:ext cx="2057400" cy="273844"/>
          </a:xfrm>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6" name="页脚占位符 5"/>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6" name="标题"/>
          <p:cNvSpPr txBox="1">
            <a:spLocks noGrp="1"/>
          </p:cNvSpPr>
          <p:nvPr>
            <p:ph type="title" idx="1"/>
            <p:custDataLst>
              <p:tags r:id="rId2"/>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28950" y="5624513"/>
            <a:ext cx="3086100" cy="273844"/>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5624513"/>
            <a:ext cx="2057400" cy="273844"/>
          </a:xfrm>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3315FEAF-D439-4368-BBA8-CF5E4F491BCD}"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2"/>
            </p:custDataLst>
          </p:nvPr>
        </p:nvSpPr>
        <p:spPr>
          <a:xfrm>
            <a:off x="521970" y="1127284"/>
            <a:ext cx="8101489" cy="4363403"/>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lumMod val="65000"/>
                    <a:lumOff val="35000"/>
                  </a:schemeClr>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lumMod val="65000"/>
                    <a:lumOff val="35000"/>
                  </a:schemeClr>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lumMod val="65000"/>
                    <a:lumOff val="35000"/>
                  </a:schemeClr>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3"/>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3028950" y="5624513"/>
            <a:ext cx="3086100" cy="273844"/>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5624513"/>
            <a:ext cx="2057400" cy="273844"/>
          </a:xfrm>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7" name="副标题"/>
          <p:cNvSpPr txBox="1">
            <a:spLocks noGrp="1"/>
          </p:cNvSpPr>
          <p:nvPr>
            <p:ph type="body" idx="2" hasCustomPrompt="1"/>
            <p:custDataLst>
              <p:tags r:id="rId2"/>
            </p:custDataLst>
          </p:nvPr>
        </p:nvSpPr>
        <p:spPr>
          <a:xfrm>
            <a:off x="521970" y="1833563"/>
            <a:ext cx="8099316" cy="30416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1500" b="0" i="0" u="none" strike="noStrike" kern="1200" cap="none" spc="300" normalizeH="0" baseline="0" noProof="1" dirty="0">
                <a:solidFill>
                  <a:schemeClr val="tx1">
                    <a:lumMod val="75000"/>
                    <a:lumOff val="25000"/>
                  </a:schemeClr>
                </a:solidFill>
                <a:latin typeface="+mn-ea"/>
                <a:ea typeface="+mn-ea"/>
                <a:cs typeface="MiSans Normal" panose="00000500000000000000" charset="-122"/>
              </a:defRPr>
            </a:lvl1pPr>
          </a:lstStyle>
          <a:p>
            <a:pPr lvl="0" algn="l"/>
            <a:r>
              <a:rPr>
                <a:sym typeface="+mn-ea"/>
              </a:rPr>
              <a:t>单击此处编辑母版副标题样式</a:t>
            </a:r>
            <a:endParaRPr>
              <a:sym typeface="+mn-ea"/>
            </a:endParaRPr>
          </a:p>
        </p:txBody>
      </p:sp>
      <p:sp>
        <p:nvSpPr>
          <p:cNvPr id="6" name="标题"/>
          <p:cNvSpPr txBox="1">
            <a:spLocks noGrp="1"/>
          </p:cNvSpPr>
          <p:nvPr>
            <p:ph type="title" idx="1"/>
            <p:custDataLst>
              <p:tags r:id="rId3"/>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3028950" y="5624513"/>
            <a:ext cx="3086100" cy="273844"/>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6457950" y="5624513"/>
            <a:ext cx="2057400" cy="273844"/>
          </a:xfrm>
        </p:spPr>
        <p:txBody>
          <a:bodyPr/>
          <a:lstStyle/>
          <a:p>
            <a:fld id="{BFB2593B-2579-44A3-B865-FD17D80A44F7}"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6" name="任意多边形 28"/>
          <p:cNvSpPr/>
          <p:nvPr>
            <p:custDataLst>
              <p:tags r:id="rId2"/>
            </p:custDataLst>
          </p:nvPr>
        </p:nvSpPr>
        <p:spPr>
          <a:xfrm>
            <a:off x="-8096" y="3747093"/>
            <a:ext cx="9164003" cy="2267832"/>
          </a:xfrm>
          <a:custGeom>
            <a:avLst/>
            <a:gdLst>
              <a:gd name="connsiteX0" fmla="*/ 22 w 19242"/>
              <a:gd name="connsiteY0" fmla="*/ 224 h 4761"/>
              <a:gd name="connsiteX1" fmla="*/ 6424 w 19242"/>
              <a:gd name="connsiteY1" fmla="*/ 1580 h 4761"/>
              <a:gd name="connsiteX2" fmla="*/ 10902 w 19242"/>
              <a:gd name="connsiteY2" fmla="*/ 1024 h 4761"/>
              <a:gd name="connsiteX3" fmla="*/ 15202 w 19242"/>
              <a:gd name="connsiteY3" fmla="*/ 1664 h 4761"/>
              <a:gd name="connsiteX4" fmla="*/ 19242 w 19242"/>
              <a:gd name="connsiteY4" fmla="*/ 664 h 4761"/>
              <a:gd name="connsiteX5" fmla="*/ 19216 w 19242"/>
              <a:gd name="connsiteY5" fmla="*/ 4729 h 4761"/>
              <a:gd name="connsiteX6" fmla="*/ 0 w 19242"/>
              <a:gd name="connsiteY6" fmla="*/ 4762 h 4761"/>
              <a:gd name="connsiteX7" fmla="*/ 22 w 19242"/>
              <a:gd name="connsiteY7" fmla="*/ 224 h 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2" h="4762">
                <a:moveTo>
                  <a:pt x="22" y="224"/>
                </a:moveTo>
                <a:cubicBezTo>
                  <a:pt x="2372" y="-672"/>
                  <a:pt x="4304" y="1399"/>
                  <a:pt x="6424" y="1580"/>
                </a:cubicBezTo>
                <a:cubicBezTo>
                  <a:pt x="8544" y="1761"/>
                  <a:pt x="9302" y="1044"/>
                  <a:pt x="10902" y="1024"/>
                </a:cubicBezTo>
                <a:cubicBezTo>
                  <a:pt x="12502" y="1004"/>
                  <a:pt x="13762" y="1684"/>
                  <a:pt x="15202" y="1664"/>
                </a:cubicBezTo>
                <a:cubicBezTo>
                  <a:pt x="17281" y="1654"/>
                  <a:pt x="17822" y="664"/>
                  <a:pt x="19242" y="664"/>
                </a:cubicBezTo>
                <a:lnTo>
                  <a:pt x="19216" y="4729"/>
                </a:lnTo>
                <a:lnTo>
                  <a:pt x="0" y="4762"/>
                </a:lnTo>
                <a:lnTo>
                  <a:pt x="22" y="224"/>
                </a:lnTo>
                <a:close/>
              </a:path>
            </a:pathLst>
          </a:custGeom>
          <a:gradFill>
            <a:gsLst>
              <a:gs pos="0">
                <a:schemeClr val="accent1">
                  <a:alpha val="50000"/>
                </a:schemeClr>
              </a:gs>
              <a:gs pos="100000">
                <a:schemeClr val="bg1">
                  <a:alpha val="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cs typeface="MiSans Normal" panose="00000500000000000000" charset="-122"/>
            </a:endParaRPr>
          </a:p>
        </p:txBody>
      </p:sp>
      <p:sp>
        <p:nvSpPr>
          <p:cNvPr id="15" name="任意多边形 28"/>
          <p:cNvSpPr/>
          <p:nvPr>
            <p:custDataLst>
              <p:tags r:id="rId3"/>
            </p:custDataLst>
          </p:nvPr>
        </p:nvSpPr>
        <p:spPr>
          <a:xfrm>
            <a:off x="-8096" y="3747093"/>
            <a:ext cx="9153922" cy="792319"/>
          </a:xfrm>
          <a:custGeom>
            <a:avLst/>
            <a:gdLst>
              <a:gd name="connsiteX0" fmla="*/ 22 w 19242"/>
              <a:gd name="connsiteY0" fmla="*/ 224 h 4761"/>
              <a:gd name="connsiteX1" fmla="*/ 6424 w 19242"/>
              <a:gd name="connsiteY1" fmla="*/ 1580 h 4761"/>
              <a:gd name="connsiteX2" fmla="*/ 10902 w 19242"/>
              <a:gd name="connsiteY2" fmla="*/ 1024 h 4761"/>
              <a:gd name="connsiteX3" fmla="*/ 15202 w 19242"/>
              <a:gd name="connsiteY3" fmla="*/ 1664 h 4761"/>
              <a:gd name="connsiteX4" fmla="*/ 19242 w 19242"/>
              <a:gd name="connsiteY4" fmla="*/ 664 h 4761"/>
              <a:gd name="connsiteX5" fmla="*/ 19216 w 19242"/>
              <a:gd name="connsiteY5" fmla="*/ 4729 h 4761"/>
              <a:gd name="connsiteX6" fmla="*/ 0 w 19242"/>
              <a:gd name="connsiteY6" fmla="*/ 4762 h 4761"/>
              <a:gd name="connsiteX7" fmla="*/ 22 w 19242"/>
              <a:gd name="connsiteY7" fmla="*/ 224 h 4761"/>
              <a:gd name="connsiteX0-1" fmla="*/ 0 w 9989"/>
              <a:gd name="connsiteY0-2" fmla="*/ 470 h 9931"/>
              <a:gd name="connsiteX1-3" fmla="*/ 3328 w 9989"/>
              <a:gd name="connsiteY1-4" fmla="*/ 3318 h 9931"/>
              <a:gd name="connsiteX2-5" fmla="*/ 5655 w 9989"/>
              <a:gd name="connsiteY2-6" fmla="*/ 2150 h 9931"/>
              <a:gd name="connsiteX3-7" fmla="*/ 7889 w 9989"/>
              <a:gd name="connsiteY3-8" fmla="*/ 3494 h 9931"/>
              <a:gd name="connsiteX4-9" fmla="*/ 9989 w 9989"/>
              <a:gd name="connsiteY4-10" fmla="*/ 1394 h 9931"/>
              <a:gd name="connsiteX5-11" fmla="*/ 9975 w 9989"/>
              <a:gd name="connsiteY5-12" fmla="*/ 9931 h 9931"/>
              <a:gd name="connsiteX6-13" fmla="*/ 0 w 9989"/>
              <a:gd name="connsiteY6-14" fmla="*/ 470 h 9931"/>
              <a:gd name="connsiteX0-15" fmla="*/ 9986 w 10061"/>
              <a:gd name="connsiteY0-16" fmla="*/ 10000 h 10305"/>
              <a:gd name="connsiteX1-17" fmla="*/ 0 w 10061"/>
              <a:gd name="connsiteY1-18" fmla="*/ 473 h 10305"/>
              <a:gd name="connsiteX2-19" fmla="*/ 3332 w 10061"/>
              <a:gd name="connsiteY2-20" fmla="*/ 3341 h 10305"/>
              <a:gd name="connsiteX3-21" fmla="*/ 5661 w 10061"/>
              <a:gd name="connsiteY3-22" fmla="*/ 2165 h 10305"/>
              <a:gd name="connsiteX4-23" fmla="*/ 7898 w 10061"/>
              <a:gd name="connsiteY4-24" fmla="*/ 3518 h 10305"/>
              <a:gd name="connsiteX5-25" fmla="*/ 10000 w 10061"/>
              <a:gd name="connsiteY5-26" fmla="*/ 1404 h 10305"/>
              <a:gd name="connsiteX6-27" fmla="*/ 10061 w 10061"/>
              <a:gd name="connsiteY6-28" fmla="*/ 10305 h 10305"/>
              <a:gd name="connsiteX0-29" fmla="*/ 0 w 10061"/>
              <a:gd name="connsiteY0-30" fmla="*/ 473 h 10305"/>
              <a:gd name="connsiteX1-31" fmla="*/ 3332 w 10061"/>
              <a:gd name="connsiteY1-32" fmla="*/ 3341 h 10305"/>
              <a:gd name="connsiteX2-33" fmla="*/ 5661 w 10061"/>
              <a:gd name="connsiteY2-34" fmla="*/ 2165 h 10305"/>
              <a:gd name="connsiteX3-35" fmla="*/ 7898 w 10061"/>
              <a:gd name="connsiteY3-36" fmla="*/ 3518 h 10305"/>
              <a:gd name="connsiteX4-37" fmla="*/ 10000 w 10061"/>
              <a:gd name="connsiteY4-38" fmla="*/ 1404 h 10305"/>
              <a:gd name="connsiteX5-39" fmla="*/ 10061 w 10061"/>
              <a:gd name="connsiteY5-40" fmla="*/ 10305 h 10305"/>
              <a:gd name="connsiteX0-41" fmla="*/ 0 w 10000"/>
              <a:gd name="connsiteY0-42" fmla="*/ 473 h 3518"/>
              <a:gd name="connsiteX1-43" fmla="*/ 3332 w 10000"/>
              <a:gd name="connsiteY1-44" fmla="*/ 3341 h 3518"/>
              <a:gd name="connsiteX2-45" fmla="*/ 5661 w 10000"/>
              <a:gd name="connsiteY2-46" fmla="*/ 2165 h 3518"/>
              <a:gd name="connsiteX3-47" fmla="*/ 7898 w 10000"/>
              <a:gd name="connsiteY3-48" fmla="*/ 3518 h 3518"/>
              <a:gd name="connsiteX4-49" fmla="*/ 10000 w 10000"/>
              <a:gd name="connsiteY4-50" fmla="*/ 1404 h 35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3518">
                <a:moveTo>
                  <a:pt x="0" y="473"/>
                </a:moveTo>
                <a:cubicBezTo>
                  <a:pt x="1223" y="-1421"/>
                  <a:pt x="2228" y="2958"/>
                  <a:pt x="3332" y="3341"/>
                </a:cubicBezTo>
                <a:cubicBezTo>
                  <a:pt x="4434" y="3724"/>
                  <a:pt x="4828" y="2207"/>
                  <a:pt x="5661" y="2165"/>
                </a:cubicBezTo>
                <a:cubicBezTo>
                  <a:pt x="6493" y="2123"/>
                  <a:pt x="7149" y="3561"/>
                  <a:pt x="7898" y="3518"/>
                </a:cubicBezTo>
                <a:cubicBezTo>
                  <a:pt x="8980" y="3497"/>
                  <a:pt x="9261" y="1404"/>
                  <a:pt x="10000" y="1404"/>
                </a:cubicBezTo>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cs typeface="MiSans Normal" panose="00000500000000000000" charset="-122"/>
            </a:endParaRPr>
          </a:p>
        </p:txBody>
      </p:sp>
      <p:sp>
        <p:nvSpPr>
          <p:cNvPr id="45" name="任意多边形 44"/>
          <p:cNvSpPr/>
          <p:nvPr>
            <p:custDataLst>
              <p:tags r:id="rId4"/>
            </p:custDataLst>
          </p:nvPr>
        </p:nvSpPr>
        <p:spPr>
          <a:xfrm>
            <a:off x="-17145" y="3288668"/>
            <a:ext cx="9161145" cy="707272"/>
          </a:xfrm>
          <a:custGeom>
            <a:avLst/>
            <a:gdLst>
              <a:gd name="connsiteX0" fmla="*/ 0 w 19236"/>
              <a:gd name="connsiteY0" fmla="*/ 492 h 1485"/>
              <a:gd name="connsiteX1" fmla="*/ 1839 w 19236"/>
              <a:gd name="connsiteY1" fmla="*/ 1 h 1485"/>
              <a:gd name="connsiteX2" fmla="*/ 7469 w 19236"/>
              <a:gd name="connsiteY2" fmla="*/ 1478 h 1485"/>
              <a:gd name="connsiteX3" fmla="*/ 13159 w 19236"/>
              <a:gd name="connsiteY3" fmla="*/ 511 h 1485"/>
              <a:gd name="connsiteX4" fmla="*/ 16906 w 19236"/>
              <a:gd name="connsiteY4" fmla="*/ 1177 h 1485"/>
              <a:gd name="connsiteX5" fmla="*/ 19234 w 19236"/>
              <a:gd name="connsiteY5" fmla="*/ 390 h 1485"/>
              <a:gd name="connsiteX6" fmla="*/ 19236 w 19236"/>
              <a:gd name="connsiteY6" fmla="*/ 390 h 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36" h="1485">
                <a:moveTo>
                  <a:pt x="0" y="492"/>
                </a:moveTo>
                <a:cubicBezTo>
                  <a:pt x="309" y="388"/>
                  <a:pt x="759" y="-19"/>
                  <a:pt x="1839" y="1"/>
                </a:cubicBezTo>
                <a:cubicBezTo>
                  <a:pt x="3659" y="81"/>
                  <a:pt x="5124" y="1372"/>
                  <a:pt x="7469" y="1478"/>
                </a:cubicBezTo>
                <a:cubicBezTo>
                  <a:pt x="9814" y="1584"/>
                  <a:pt x="11521" y="512"/>
                  <a:pt x="13159" y="511"/>
                </a:cubicBezTo>
                <a:cubicBezTo>
                  <a:pt x="14797" y="510"/>
                  <a:pt x="15724" y="1214"/>
                  <a:pt x="16906" y="1177"/>
                </a:cubicBezTo>
                <a:cubicBezTo>
                  <a:pt x="17746" y="1151"/>
                  <a:pt x="18533" y="511"/>
                  <a:pt x="19234" y="390"/>
                </a:cubicBezTo>
                <a:lnTo>
                  <a:pt x="19236" y="390"/>
                </a:lnTo>
              </a:path>
            </a:pathLst>
          </a:custGeom>
          <a:no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sp>
        <p:nvSpPr>
          <p:cNvPr id="38" name="任意多边形 37"/>
          <p:cNvSpPr/>
          <p:nvPr>
            <p:custDataLst>
              <p:tags r:id="rId5"/>
            </p:custDataLst>
          </p:nvPr>
        </p:nvSpPr>
        <p:spPr>
          <a:xfrm>
            <a:off x="-952" y="3298031"/>
            <a:ext cx="9144953" cy="929798"/>
          </a:xfrm>
          <a:custGeom>
            <a:avLst/>
            <a:gdLst>
              <a:gd name="connsiteX0" fmla="*/ 0 w 19202"/>
              <a:gd name="connsiteY0" fmla="*/ 500 h 1952"/>
              <a:gd name="connsiteX1" fmla="*/ 1657 w 19202"/>
              <a:gd name="connsiteY1" fmla="*/ 0 h 1952"/>
              <a:gd name="connsiteX2" fmla="*/ 1703 w 19202"/>
              <a:gd name="connsiteY2" fmla="*/ 0 h 1952"/>
              <a:gd name="connsiteX3" fmla="*/ 7438 w 19202"/>
              <a:gd name="connsiteY3" fmla="*/ 1931 h 1952"/>
              <a:gd name="connsiteX4" fmla="*/ 12601 w 19202"/>
              <a:gd name="connsiteY4" fmla="*/ 1106 h 1952"/>
              <a:gd name="connsiteX5" fmla="*/ 16162 w 19202"/>
              <a:gd name="connsiteY5" fmla="*/ 1811 h 1952"/>
              <a:gd name="connsiteX6" fmla="*/ 19136 w 19202"/>
              <a:gd name="connsiteY6" fmla="*/ 624 h 1952"/>
              <a:gd name="connsiteX7" fmla="*/ 19202 w 19202"/>
              <a:gd name="connsiteY7" fmla="*/ 618 h 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2" h="1952">
                <a:moveTo>
                  <a:pt x="0" y="500"/>
                </a:moveTo>
                <a:cubicBezTo>
                  <a:pt x="419" y="200"/>
                  <a:pt x="1175" y="3"/>
                  <a:pt x="1657" y="0"/>
                </a:cubicBezTo>
                <a:cubicBezTo>
                  <a:pt x="1673" y="0"/>
                  <a:pt x="1688" y="0"/>
                  <a:pt x="1703" y="0"/>
                </a:cubicBezTo>
                <a:cubicBezTo>
                  <a:pt x="3852" y="13"/>
                  <a:pt x="4799" y="1730"/>
                  <a:pt x="7438" y="1931"/>
                </a:cubicBezTo>
                <a:cubicBezTo>
                  <a:pt x="10201" y="2105"/>
                  <a:pt x="10874" y="1159"/>
                  <a:pt x="12601" y="1106"/>
                </a:cubicBezTo>
                <a:cubicBezTo>
                  <a:pt x="14328" y="1053"/>
                  <a:pt x="14764" y="1885"/>
                  <a:pt x="16162" y="1811"/>
                </a:cubicBezTo>
                <a:cubicBezTo>
                  <a:pt x="17338" y="1744"/>
                  <a:pt x="17996" y="630"/>
                  <a:pt x="19136" y="624"/>
                </a:cubicBezTo>
                <a:lnTo>
                  <a:pt x="19202" y="618"/>
                </a:lnTo>
              </a:path>
            </a:pathLst>
          </a:custGeom>
          <a:no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cs typeface="MiSans Normal" panose="00000500000000000000" charset="-122"/>
            </a:endParaRPr>
          </a:p>
        </p:txBody>
      </p:sp>
      <p:pic>
        <p:nvPicPr>
          <p:cNvPr id="14" name="图形 9"/>
          <p:cNvPicPr>
            <a:picLocks noChangeAspect="1"/>
          </p:cNvPicPr>
          <p:nvPr>
            <p:custDataLst>
              <p:tags r:id="rId6"/>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1566" y="1278742"/>
            <a:ext cx="171450" cy="171450"/>
          </a:xfrm>
          <a:prstGeom prst="rect">
            <a:avLst/>
          </a:prstGeom>
        </p:spPr>
      </p:pic>
      <p:sp>
        <p:nvSpPr>
          <p:cNvPr id="13" name="椭圆 12"/>
          <p:cNvSpPr>
            <a:spLocks noChangeAspect="1"/>
          </p:cNvSpPr>
          <p:nvPr>
            <p:custDataLst>
              <p:tags r:id="rId9"/>
            </p:custDataLst>
          </p:nvPr>
        </p:nvSpPr>
        <p:spPr>
          <a:xfrm>
            <a:off x="1287304" y="5505450"/>
            <a:ext cx="80963" cy="809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10" name="椭圆 9"/>
          <p:cNvSpPr>
            <a:spLocks noChangeAspect="1"/>
          </p:cNvSpPr>
          <p:nvPr>
            <p:custDataLst>
              <p:tags r:id="rId10"/>
            </p:custDataLst>
          </p:nvPr>
        </p:nvSpPr>
        <p:spPr>
          <a:xfrm>
            <a:off x="1473041"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9" name="椭圆 8"/>
          <p:cNvSpPr>
            <a:spLocks noChangeAspect="1"/>
          </p:cNvSpPr>
          <p:nvPr>
            <p:custDataLst>
              <p:tags r:id="rId11"/>
            </p:custDataLst>
          </p:nvPr>
        </p:nvSpPr>
        <p:spPr>
          <a:xfrm>
            <a:off x="1101566" y="5505450"/>
            <a:ext cx="80963" cy="809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iSans Normal" panose="00000500000000000000" charset="-122"/>
            </a:endParaRPr>
          </a:p>
        </p:txBody>
      </p:sp>
      <p:sp>
        <p:nvSpPr>
          <p:cNvPr id="8" name="标题"/>
          <p:cNvSpPr txBox="1">
            <a:spLocks noGrp="1"/>
          </p:cNvSpPr>
          <p:nvPr>
            <p:ph type="title" idx="2" hasCustomPrompt="1"/>
            <p:custDataLst>
              <p:tags r:id="rId12"/>
            </p:custDataLst>
          </p:nvPr>
        </p:nvSpPr>
        <p:spPr>
          <a:xfrm>
            <a:off x="1082141" y="2336638"/>
            <a:ext cx="4459338" cy="1092362"/>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en-US" altLang="zh-CN" sz="4950" b="0" i="0" u="none" strike="noStrike" kern="1200" cap="none" spc="30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单击编辑标题</a:t>
            </a:r>
            <a:endParaRPr>
              <a:sym typeface="+mn-ea"/>
            </a:endParaRPr>
          </a:p>
        </p:txBody>
      </p:sp>
      <p:sp>
        <p:nvSpPr>
          <p:cNvPr id="4" name="日期占位符 3"/>
          <p:cNvSpPr>
            <a:spLocks noGrp="1"/>
          </p:cNvSpPr>
          <p:nvPr>
            <p:ph type="dt" sz="half" idx="10"/>
            <p:custDataLst>
              <p:tags r:id="rId13"/>
            </p:custDataLst>
          </p:nvPr>
        </p:nvSpPr>
        <p:spPr>
          <a:xfrm>
            <a:off x="628650" y="5624513"/>
            <a:ext cx="2057400" cy="273844"/>
          </a:xfrm>
        </p:spPr>
        <p:txBody>
          <a:bodyPr/>
          <a:lstStyle/>
          <a:p>
            <a:fld id="{3315FEAF-D439-4368-BBA8-CF5E4F491BCD}"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a:xfrm>
            <a:off x="3028950" y="5624513"/>
            <a:ext cx="3086100" cy="273844"/>
          </a:xfrm>
        </p:spPr>
        <p:txBody>
          <a:bodyPr/>
          <a:lstStyle/>
          <a:p>
            <a:endParaRPr lang="zh-CN" altLang="en-US"/>
          </a:p>
        </p:txBody>
      </p:sp>
      <p:sp>
        <p:nvSpPr>
          <p:cNvPr id="6" name="灯片编号占位符 5"/>
          <p:cNvSpPr>
            <a:spLocks noGrp="1"/>
          </p:cNvSpPr>
          <p:nvPr>
            <p:ph type="sldNum" sz="quarter" idx="12"/>
            <p:custDataLst>
              <p:tags r:id="rId15"/>
            </p:custDataLst>
          </p:nvPr>
        </p:nvSpPr>
        <p:spPr>
          <a:xfrm>
            <a:off x="6457950" y="5624513"/>
            <a:ext cx="2057400" cy="273844"/>
          </a:xfrm>
        </p:spPr>
        <p:txBody>
          <a:bodyPr/>
          <a:lstStyle/>
          <a:p>
            <a:fld id="{BFB2593B-2579-44A3-B865-FD17D80A44F7}" type="slidenum">
              <a:rPr lang="zh-CN" altLang="en-US" smtClean="0"/>
            </a:fld>
            <a:endParaRPr lang="zh-CN" altLang="en-US"/>
          </a:p>
        </p:txBody>
      </p:sp>
      <p:sp>
        <p:nvSpPr>
          <p:cNvPr id="17" name="图片 56" descr="箭头 右"/>
          <p:cNvSpPr/>
          <p:nvPr userDrawn="1">
            <p:custDataLst>
              <p:tags r:id="rId16"/>
            </p:custDataLst>
          </p:nvPr>
        </p:nvSpPr>
        <p:spPr>
          <a:xfrm>
            <a:off x="8024225"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accent1"/>
          </a:solidFill>
          <a:ln w="149" cap="flat">
            <a:noFill/>
            <a:prstDash val="solid"/>
            <a:miter/>
          </a:ln>
        </p:spPr>
        <p:txBody>
          <a:bodyPr rtlCol="0" anchor="ctr"/>
          <a:lstStyle/>
          <a:p>
            <a:endParaRPr lang="zh-CN" altLang="en-US" sz="1350"/>
          </a:p>
        </p:txBody>
      </p:sp>
      <p:sp>
        <p:nvSpPr>
          <p:cNvPr id="18" name="图片 57" descr="箭头 右"/>
          <p:cNvSpPr/>
          <p:nvPr userDrawn="1">
            <p:custDataLst>
              <p:tags r:id="rId17"/>
            </p:custDataLst>
          </p:nvPr>
        </p:nvSpPr>
        <p:spPr>
          <a:xfrm flipH="1">
            <a:off x="7823247" y="1316725"/>
            <a:ext cx="57976" cy="102156"/>
          </a:xfrm>
          <a:custGeom>
            <a:avLst/>
            <a:gdLst>
              <a:gd name="connsiteX0" fmla="*/ 9004 w 77301"/>
              <a:gd name="connsiteY0" fmla="*/ 136208 h 136208"/>
              <a:gd name="connsiteX1" fmla="*/ 3028 w 77301"/>
              <a:gd name="connsiteY1" fmla="*/ 133647 h 136208"/>
              <a:gd name="connsiteX2" fmla="*/ 3881 w 77301"/>
              <a:gd name="connsiteY2" fmla="*/ 121695 h 136208"/>
              <a:gd name="connsiteX3" fmla="*/ 58520 w 77301"/>
              <a:gd name="connsiteY3" fmla="*/ 72179 h 136208"/>
              <a:gd name="connsiteX4" fmla="*/ 61081 w 77301"/>
              <a:gd name="connsiteY4" fmla="*/ 67057 h 136208"/>
              <a:gd name="connsiteX5" fmla="*/ 58520 w 77301"/>
              <a:gd name="connsiteY5" fmla="*/ 61934 h 136208"/>
              <a:gd name="connsiteX6" fmla="*/ 3028 w 77301"/>
              <a:gd name="connsiteY6" fmla="*/ 14980 h 136208"/>
              <a:gd name="connsiteX7" fmla="*/ 2174 w 77301"/>
              <a:gd name="connsiteY7" fmla="*/ 3028 h 136208"/>
              <a:gd name="connsiteX8" fmla="*/ 14126 w 77301"/>
              <a:gd name="connsiteY8" fmla="*/ 2174 h 136208"/>
              <a:gd name="connsiteX9" fmla="*/ 68764 w 77301"/>
              <a:gd name="connsiteY9" fmla="*/ 49129 h 136208"/>
              <a:gd name="connsiteX10" fmla="*/ 77301 w 77301"/>
              <a:gd name="connsiteY10" fmla="*/ 67057 h 136208"/>
              <a:gd name="connsiteX11" fmla="*/ 69618 w 77301"/>
              <a:gd name="connsiteY11" fmla="*/ 84985 h 136208"/>
              <a:gd name="connsiteX12" fmla="*/ 14980 w 77301"/>
              <a:gd name="connsiteY12" fmla="*/ 134501 h 136208"/>
              <a:gd name="connsiteX13" fmla="*/ 9004 w 77301"/>
              <a:gd name="connsiteY13" fmla="*/ 136208 h 1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1" h="136208">
                <a:moveTo>
                  <a:pt x="9004" y="136208"/>
                </a:moveTo>
                <a:cubicBezTo>
                  <a:pt x="6443" y="136208"/>
                  <a:pt x="4735" y="135355"/>
                  <a:pt x="3028" y="133647"/>
                </a:cubicBezTo>
                <a:cubicBezTo>
                  <a:pt x="-387" y="130232"/>
                  <a:pt x="466" y="125110"/>
                  <a:pt x="3881" y="121695"/>
                </a:cubicBezTo>
                <a:lnTo>
                  <a:pt x="58520" y="72179"/>
                </a:lnTo>
                <a:cubicBezTo>
                  <a:pt x="60227" y="70472"/>
                  <a:pt x="61081" y="68764"/>
                  <a:pt x="61081" y="67057"/>
                </a:cubicBezTo>
                <a:cubicBezTo>
                  <a:pt x="61081" y="65349"/>
                  <a:pt x="60227" y="63642"/>
                  <a:pt x="58520" y="61934"/>
                </a:cubicBezTo>
                <a:lnTo>
                  <a:pt x="3028" y="14980"/>
                </a:lnTo>
                <a:cubicBezTo>
                  <a:pt x="-387" y="11565"/>
                  <a:pt x="-1241" y="6442"/>
                  <a:pt x="2174" y="3028"/>
                </a:cubicBezTo>
                <a:cubicBezTo>
                  <a:pt x="5589" y="-387"/>
                  <a:pt x="10711" y="-1241"/>
                  <a:pt x="14126" y="2174"/>
                </a:cubicBezTo>
                <a:lnTo>
                  <a:pt x="68764" y="49129"/>
                </a:lnTo>
                <a:cubicBezTo>
                  <a:pt x="73887" y="53397"/>
                  <a:pt x="77301" y="60227"/>
                  <a:pt x="77301" y="67057"/>
                </a:cubicBezTo>
                <a:cubicBezTo>
                  <a:pt x="77301" y="73887"/>
                  <a:pt x="74740" y="79863"/>
                  <a:pt x="69618" y="84985"/>
                </a:cubicBezTo>
                <a:lnTo>
                  <a:pt x="14980" y="134501"/>
                </a:lnTo>
                <a:cubicBezTo>
                  <a:pt x="13272" y="135355"/>
                  <a:pt x="10711" y="136208"/>
                  <a:pt x="9004" y="136208"/>
                </a:cubicBezTo>
                <a:close/>
              </a:path>
            </a:pathLst>
          </a:custGeom>
          <a:solidFill>
            <a:schemeClr val="bg1">
              <a:lumMod val="75000"/>
            </a:schemeClr>
          </a:solidFill>
          <a:ln w="149" cap="flat">
            <a:noFill/>
            <a:prstDash val="solid"/>
            <a:miter/>
          </a:ln>
        </p:spPr>
        <p:txBody>
          <a:bodyPr rtlCol="0" anchor="ctr"/>
          <a:lstStyle/>
          <a:p>
            <a:endParaRPr lang="zh-CN" altLang="en-US" sz="1350"/>
          </a:p>
        </p:txBody>
      </p:sp>
      <p:sp>
        <p:nvSpPr>
          <p:cNvPr id="20" name="署名占位符 10"/>
          <p:cNvSpPr>
            <a:spLocks noGrp="1"/>
          </p:cNvSpPr>
          <p:nvPr>
            <p:ph type="body" sz="quarter" idx="17" hasCustomPrompt="1"/>
            <p:custDataLst>
              <p:tags r:id="rId18"/>
            </p:custDataLst>
          </p:nvPr>
        </p:nvSpPr>
        <p:spPr>
          <a:xfrm>
            <a:off x="1082141" y="4060307"/>
            <a:ext cx="1098900" cy="299777"/>
          </a:xfrm>
          <a:prstGeom prst="roundRect">
            <a:avLst>
              <a:gd name="adj" fmla="val 50000"/>
            </a:avLst>
          </a:prstGeom>
          <a:solidFill>
            <a:schemeClr val="accent1"/>
          </a:solidFill>
        </p:spPr>
        <p:txBody>
          <a:bodyPr wrap="square" anchor="ctr">
            <a:noAutofit/>
          </a:bodyPr>
          <a:lstStyle>
            <a:lvl1pPr marL="0" indent="0" algn="ctr">
              <a:lnSpc>
                <a:spcPct val="100000"/>
              </a:lnSpc>
              <a:buNone/>
              <a:defRPr sz="900">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8" name="页脚占位符 7"/>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9" name="灯片编号占位符 8"/>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4" name="页脚占位符 3"/>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5" name="灯片编号占位符 4"/>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3" name="页脚占位符 2"/>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4" name="灯片编号占位符 3"/>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6" name="页脚占位符 5"/>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lvl1pPr>
              <a:defRPr>
                <a:latin typeface="+mn-lt"/>
              </a:defRPr>
            </a:lvl1pPr>
          </a:lstStyle>
          <a:p>
            <a:pPr lvl="0" fontAlgn="base"/>
            <a:endParaRPr lang="zh-CN" altLang="en-US" strike="noStrike" noProof="1"/>
          </a:p>
        </p:txBody>
      </p:sp>
      <p:sp>
        <p:nvSpPr>
          <p:cNvPr id="6" name="页脚占位符 5"/>
          <p:cNvSpPr>
            <a:spLocks noGrp="1"/>
          </p:cNvSpPr>
          <p:nvPr>
            <p:ph type="ftr" sz="quarter" idx="11"/>
          </p:nvPr>
        </p:nvSpPr>
        <p:spPr/>
        <p:txBody>
          <a:bodyPr/>
          <a:lstStyle>
            <a:lvl1pPr>
              <a:defRPr>
                <a:latin typeface="+mn-lt"/>
              </a:defRPr>
            </a:lvl1pPr>
          </a:lstStyle>
          <a:p>
            <a:pPr lvl="0" fontAlgn="base"/>
            <a:endParaRPr lang="zh-CN" altLang="en-US" strike="noStrike" noProof="1"/>
          </a:p>
        </p:txBody>
      </p:sp>
      <p:sp>
        <p:nvSpPr>
          <p:cNvPr id="7" name="灯片编号占位符 6"/>
          <p:cNvSpPr>
            <a:spLocks noGrp="1"/>
          </p:cNvSpPr>
          <p:nvPr>
            <p:ph type="sldNum" sz="quarter" idx="12"/>
          </p:nvPr>
        </p:nvSpPr>
        <p:spPr/>
        <p:txBody>
          <a:bodyPr/>
          <a:lstStyle>
            <a:lvl1pPr>
              <a:defRPr>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0" Type="http://schemas.openxmlformats.org/officeDocument/2006/relationships/theme" Target="../theme/theme3.xml"/><Relationship Id="rId2" Type="http://schemas.openxmlformats.org/officeDocument/2006/relationships/slideLayout" Target="../slideLayouts/slideLayout24.xml"/><Relationship Id="rId19" Type="http://schemas.openxmlformats.org/officeDocument/2006/relationships/tags" Target="../tags/tag172.xml"/><Relationship Id="rId18" Type="http://schemas.openxmlformats.org/officeDocument/2006/relationships/tags" Target="../tags/tag171.xml"/><Relationship Id="rId17" Type="http://schemas.openxmlformats.org/officeDocument/2006/relationships/tags" Target="../tags/tag170.xml"/><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8" Type="http://schemas.openxmlformats.org/officeDocument/2006/relationships/theme" Target="../theme/theme4.xml"/><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atin typeface="+mn-lt"/>
                <a:ea typeface="+mn-ea"/>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mn-lt"/>
                <a:ea typeface="+mn-ea"/>
              </a:defRPr>
            </a:lvl1pPr>
          </a:lstStyle>
          <a:p>
            <a:pPr lvl="0" fontAlgn="base"/>
            <a:endParaRPr lang="zh-CN" altLang="en-US" strike="noStrike" noProof="1"/>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atin typeface="+mn-lt"/>
                <a:ea typeface="+mn-ea"/>
              </a:defRPr>
            </a:lvl1pPr>
          </a:lstStyle>
          <a:p>
            <a:pPr lvl="0" fontAlgn="base"/>
            <a:fld id="{9A0DB2DC-4C9A-4742-B13C-FB6460FD3503}" type="slidenum">
              <a:rPr lang="zh-CN" altLang="en-US" strike="noStrike" noProof="1">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userDrawn="1">
            <p:custDataLst>
              <p:tags r:id="rId12"/>
            </p:custDataLst>
          </p:nvPr>
        </p:nvSpPr>
        <p:spPr>
          <a:xfrm>
            <a:off x="5901690" y="857250"/>
            <a:ext cx="3241358" cy="5143500"/>
          </a:xfrm>
          <a:custGeom>
            <a:avLst/>
            <a:gdLst>
              <a:gd name="connsiteX0" fmla="*/ 2552450 w 4322051"/>
              <a:gd name="connsiteY0" fmla="*/ 0 h 6863893"/>
              <a:gd name="connsiteX1" fmla="*/ 4322051 w 4322051"/>
              <a:gd name="connsiteY1" fmla="*/ 0 h 6863893"/>
              <a:gd name="connsiteX2" fmla="*/ 4322051 w 4322051"/>
              <a:gd name="connsiteY2" fmla="*/ 6863893 h 6863893"/>
              <a:gd name="connsiteX3" fmla="*/ 2588638 w 4322051"/>
              <a:gd name="connsiteY3" fmla="*/ 6863893 h 6863893"/>
              <a:gd name="connsiteX4" fmla="*/ 2655512 w 4322051"/>
              <a:gd name="connsiteY4" fmla="*/ 6782842 h 6863893"/>
              <a:gd name="connsiteX5" fmla="*/ 2852255 w 4322051"/>
              <a:gd name="connsiteY5" fmla="*/ 6138748 h 6863893"/>
              <a:gd name="connsiteX6" fmla="*/ 1932423 w 4322051"/>
              <a:gd name="connsiteY6" fmla="*/ 5010153 h 6863893"/>
              <a:gd name="connsiteX7" fmla="*/ 1890917 w 4322051"/>
              <a:gd name="connsiteY7" fmla="*/ 5003818 h 6863893"/>
              <a:gd name="connsiteX8" fmla="*/ 495300 w 4322051"/>
              <a:gd name="connsiteY8" fmla="*/ 5003818 h 6863893"/>
              <a:gd name="connsiteX9" fmla="*/ 0 w 4322051"/>
              <a:gd name="connsiteY9" fmla="*/ 4508518 h 6863893"/>
              <a:gd name="connsiteX10" fmla="*/ 495300 w 4322051"/>
              <a:gd name="connsiteY10" fmla="*/ 4013218 h 6863893"/>
              <a:gd name="connsiteX11" fmla="*/ 532130 w 4322051"/>
              <a:gd name="connsiteY11" fmla="*/ 4013218 h 6863893"/>
              <a:gd name="connsiteX12" fmla="*/ 532130 w 4322051"/>
              <a:gd name="connsiteY12" fmla="*/ 4006797 h 6863893"/>
              <a:gd name="connsiteX13" fmla="*/ 1569167 w 4322051"/>
              <a:gd name="connsiteY13" fmla="*/ 4006797 h 6863893"/>
              <a:gd name="connsiteX14" fmla="*/ 2865167 w 4322051"/>
              <a:gd name="connsiteY14" fmla="*/ 2710798 h 6863893"/>
              <a:gd name="connsiteX15" fmla="*/ 1701675 w 4322051"/>
              <a:gd name="connsiteY15" fmla="*/ 1421488 h 6863893"/>
              <a:gd name="connsiteX16" fmla="*/ 1569188 w 4322051"/>
              <a:gd name="connsiteY16" fmla="*/ 1414799 h 6863893"/>
              <a:gd name="connsiteX17" fmla="*/ 870268 w 4322051"/>
              <a:gd name="connsiteY17" fmla="*/ 1414799 h 6863893"/>
              <a:gd name="connsiteX18" fmla="*/ 613093 w 4322051"/>
              <a:gd name="connsiteY18" fmla="*/ 1157624 h 6863893"/>
              <a:gd name="connsiteX19" fmla="*/ 870268 w 4322051"/>
              <a:gd name="connsiteY19" fmla="*/ 900448 h 6863893"/>
              <a:gd name="connsiteX20" fmla="*/ 989330 w 4322051"/>
              <a:gd name="connsiteY20" fmla="*/ 900448 h 6863893"/>
              <a:gd name="connsiteX21" fmla="*/ 1699555 w 4322051"/>
              <a:gd name="connsiteY21" fmla="*/ 900448 h 6863893"/>
              <a:gd name="connsiteX22" fmla="*/ 2556805 w 4322051"/>
              <a:gd name="connsiteY22" fmla="*/ 43199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2051" h="6863893">
                <a:moveTo>
                  <a:pt x="2552450" y="0"/>
                </a:moveTo>
                <a:lnTo>
                  <a:pt x="4322051" y="0"/>
                </a:lnTo>
                <a:lnTo>
                  <a:pt x="4322051" y="6863893"/>
                </a:lnTo>
                <a:lnTo>
                  <a:pt x="2588638" y="6863893"/>
                </a:lnTo>
                <a:lnTo>
                  <a:pt x="2655512" y="6782842"/>
                </a:lnTo>
                <a:cubicBezTo>
                  <a:pt x="2779725" y="6598982"/>
                  <a:pt x="2852255" y="6377335"/>
                  <a:pt x="2852255" y="6138748"/>
                </a:cubicBezTo>
                <a:cubicBezTo>
                  <a:pt x="2852255" y="5582045"/>
                  <a:pt x="2457370" y="5117572"/>
                  <a:pt x="1932423" y="5010153"/>
                </a:cubicBezTo>
                <a:lnTo>
                  <a:pt x="1890917" y="5003818"/>
                </a:lnTo>
                <a:lnTo>
                  <a:pt x="495300" y="5003818"/>
                </a:lnTo>
                <a:cubicBezTo>
                  <a:pt x="221753" y="5003818"/>
                  <a:pt x="0" y="4782065"/>
                  <a:pt x="0" y="4508518"/>
                </a:cubicBezTo>
                <a:cubicBezTo>
                  <a:pt x="0" y="4234971"/>
                  <a:pt x="221753" y="4013218"/>
                  <a:pt x="495300" y="4013218"/>
                </a:cubicBezTo>
                <a:lnTo>
                  <a:pt x="532130" y="4013218"/>
                </a:lnTo>
                <a:lnTo>
                  <a:pt x="532130" y="4006797"/>
                </a:lnTo>
                <a:lnTo>
                  <a:pt x="1569167" y="4006797"/>
                </a:lnTo>
                <a:cubicBezTo>
                  <a:pt x="2284928" y="4006797"/>
                  <a:pt x="2865167" y="3426558"/>
                  <a:pt x="2865167" y="2710798"/>
                </a:cubicBezTo>
                <a:cubicBezTo>
                  <a:pt x="2865167" y="2039771"/>
                  <a:pt x="2355191" y="1487857"/>
                  <a:pt x="1701675" y="1421488"/>
                </a:cubicBezTo>
                <a:lnTo>
                  <a:pt x="1569188" y="1414799"/>
                </a:lnTo>
                <a:lnTo>
                  <a:pt x="870268" y="1414799"/>
                </a:lnTo>
                <a:cubicBezTo>
                  <a:pt x="728234" y="1414799"/>
                  <a:pt x="613093" y="1299658"/>
                  <a:pt x="613093" y="1157624"/>
                </a:cubicBezTo>
                <a:cubicBezTo>
                  <a:pt x="613093" y="1015590"/>
                  <a:pt x="728234" y="900448"/>
                  <a:pt x="870268" y="900448"/>
                </a:cubicBezTo>
                <a:lnTo>
                  <a:pt x="989330" y="900448"/>
                </a:lnTo>
                <a:lnTo>
                  <a:pt x="1699555" y="900448"/>
                </a:lnTo>
                <a:cubicBezTo>
                  <a:pt x="2173001" y="900448"/>
                  <a:pt x="2556805" y="516645"/>
                  <a:pt x="2556805" y="43199"/>
                </a:cubicBez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椭圆 12"/>
          <p:cNvSpPr/>
          <p:nvPr userDrawn="1">
            <p:custDataLst>
              <p:tags r:id="rId13"/>
            </p:custDataLst>
          </p:nvPr>
        </p:nvSpPr>
        <p:spPr>
          <a:xfrm>
            <a:off x="6466932" y="2290789"/>
            <a:ext cx="1185386" cy="1185386"/>
          </a:xfrm>
          <a:prstGeom prst="ellipse">
            <a:avLst/>
          </a:prstGeom>
          <a:solidFill>
            <a:schemeClr val="tx1">
              <a:lumMod val="75000"/>
              <a:lumOff val="25000"/>
              <a:alpha val="5000"/>
            </a:schemeClr>
          </a:solidFill>
          <a:ln>
            <a:noFill/>
          </a:ln>
          <a:effectLst>
            <a:outerShdw blurRad="177800" dist="38100" dir="5400000" sx="105000" sy="105000" algn="t"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custDataLst>
              <p:tags r:id="rId14"/>
            </p:custDataLst>
          </p:nvPr>
        </p:nvSpPr>
        <p:spPr>
          <a:xfrm>
            <a:off x="521970" y="1127250"/>
            <a:ext cx="8100000" cy="54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521970" y="1833562"/>
            <a:ext cx="8100000" cy="3655219"/>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521970" y="562451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mn-lt"/>
                <a:ea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3028950" y="562451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latin typeface="+mn-lt"/>
                <a:ea typeface="+mn-ea"/>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6565487" y="562451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mn-lt"/>
                <a:ea typeface="+mn-ea"/>
              </a:defRPr>
            </a:lvl1pPr>
          </a:lstStyle>
          <a:p>
            <a:fld id="{BE5F26B5-172A-4DC2-B0B7-181CFC56B87C}" type="slidenum">
              <a:rPr lang="zh-CN" altLang="en-US" smtClean="0"/>
            </a:fld>
            <a:endParaRPr lang="zh-CN" altLang="en-US"/>
          </a:p>
        </p:txBody>
      </p:sp>
      <p:sp>
        <p:nvSpPr>
          <p:cNvPr id="8" name="KSO_TEMPLATE" hidden="1"/>
          <p:cNvSpPr/>
          <p:nvPr userDrawn="1">
            <p:custDataLst>
              <p:tags r:id="rId1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mn-lt"/>
          <a:ea typeface="+mn-ea"/>
          <a:cs typeface="+mn-cs"/>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lt"/>
          <a:ea typeface="+mn-ea"/>
          <a:cs typeface="+mn-cs"/>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userDrawn="1">
            <p:custDataLst>
              <p:tags r:id="rId12"/>
            </p:custDataLst>
          </p:nvPr>
        </p:nvSpPr>
        <p:spPr>
          <a:xfrm>
            <a:off x="5901690" y="857250"/>
            <a:ext cx="3241358" cy="5143500"/>
          </a:xfrm>
          <a:custGeom>
            <a:avLst/>
            <a:gdLst>
              <a:gd name="connsiteX0" fmla="*/ 2552450 w 4322051"/>
              <a:gd name="connsiteY0" fmla="*/ 0 h 6863893"/>
              <a:gd name="connsiteX1" fmla="*/ 4322051 w 4322051"/>
              <a:gd name="connsiteY1" fmla="*/ 0 h 6863893"/>
              <a:gd name="connsiteX2" fmla="*/ 4322051 w 4322051"/>
              <a:gd name="connsiteY2" fmla="*/ 6863893 h 6863893"/>
              <a:gd name="connsiteX3" fmla="*/ 2588638 w 4322051"/>
              <a:gd name="connsiteY3" fmla="*/ 6863893 h 6863893"/>
              <a:gd name="connsiteX4" fmla="*/ 2655512 w 4322051"/>
              <a:gd name="connsiteY4" fmla="*/ 6782842 h 6863893"/>
              <a:gd name="connsiteX5" fmla="*/ 2852255 w 4322051"/>
              <a:gd name="connsiteY5" fmla="*/ 6138748 h 6863893"/>
              <a:gd name="connsiteX6" fmla="*/ 1932423 w 4322051"/>
              <a:gd name="connsiteY6" fmla="*/ 5010153 h 6863893"/>
              <a:gd name="connsiteX7" fmla="*/ 1890917 w 4322051"/>
              <a:gd name="connsiteY7" fmla="*/ 5003818 h 6863893"/>
              <a:gd name="connsiteX8" fmla="*/ 495300 w 4322051"/>
              <a:gd name="connsiteY8" fmla="*/ 5003818 h 6863893"/>
              <a:gd name="connsiteX9" fmla="*/ 0 w 4322051"/>
              <a:gd name="connsiteY9" fmla="*/ 4508518 h 6863893"/>
              <a:gd name="connsiteX10" fmla="*/ 495300 w 4322051"/>
              <a:gd name="connsiteY10" fmla="*/ 4013218 h 6863893"/>
              <a:gd name="connsiteX11" fmla="*/ 532130 w 4322051"/>
              <a:gd name="connsiteY11" fmla="*/ 4013218 h 6863893"/>
              <a:gd name="connsiteX12" fmla="*/ 532130 w 4322051"/>
              <a:gd name="connsiteY12" fmla="*/ 4006797 h 6863893"/>
              <a:gd name="connsiteX13" fmla="*/ 1569167 w 4322051"/>
              <a:gd name="connsiteY13" fmla="*/ 4006797 h 6863893"/>
              <a:gd name="connsiteX14" fmla="*/ 2865167 w 4322051"/>
              <a:gd name="connsiteY14" fmla="*/ 2710798 h 6863893"/>
              <a:gd name="connsiteX15" fmla="*/ 1701675 w 4322051"/>
              <a:gd name="connsiteY15" fmla="*/ 1421488 h 6863893"/>
              <a:gd name="connsiteX16" fmla="*/ 1569188 w 4322051"/>
              <a:gd name="connsiteY16" fmla="*/ 1414799 h 6863893"/>
              <a:gd name="connsiteX17" fmla="*/ 870268 w 4322051"/>
              <a:gd name="connsiteY17" fmla="*/ 1414799 h 6863893"/>
              <a:gd name="connsiteX18" fmla="*/ 613093 w 4322051"/>
              <a:gd name="connsiteY18" fmla="*/ 1157624 h 6863893"/>
              <a:gd name="connsiteX19" fmla="*/ 870268 w 4322051"/>
              <a:gd name="connsiteY19" fmla="*/ 900448 h 6863893"/>
              <a:gd name="connsiteX20" fmla="*/ 989330 w 4322051"/>
              <a:gd name="connsiteY20" fmla="*/ 900448 h 6863893"/>
              <a:gd name="connsiteX21" fmla="*/ 1699555 w 4322051"/>
              <a:gd name="connsiteY21" fmla="*/ 900448 h 6863893"/>
              <a:gd name="connsiteX22" fmla="*/ 2556805 w 4322051"/>
              <a:gd name="connsiteY22" fmla="*/ 43199 h 686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2051" h="6863893">
                <a:moveTo>
                  <a:pt x="2552450" y="0"/>
                </a:moveTo>
                <a:lnTo>
                  <a:pt x="4322051" y="0"/>
                </a:lnTo>
                <a:lnTo>
                  <a:pt x="4322051" y="6863893"/>
                </a:lnTo>
                <a:lnTo>
                  <a:pt x="2588638" y="6863893"/>
                </a:lnTo>
                <a:lnTo>
                  <a:pt x="2655512" y="6782842"/>
                </a:lnTo>
                <a:cubicBezTo>
                  <a:pt x="2779725" y="6598982"/>
                  <a:pt x="2852255" y="6377335"/>
                  <a:pt x="2852255" y="6138748"/>
                </a:cubicBezTo>
                <a:cubicBezTo>
                  <a:pt x="2852255" y="5582045"/>
                  <a:pt x="2457370" y="5117572"/>
                  <a:pt x="1932423" y="5010153"/>
                </a:cubicBezTo>
                <a:lnTo>
                  <a:pt x="1890917" y="5003818"/>
                </a:lnTo>
                <a:lnTo>
                  <a:pt x="495300" y="5003818"/>
                </a:lnTo>
                <a:cubicBezTo>
                  <a:pt x="221753" y="5003818"/>
                  <a:pt x="0" y="4782065"/>
                  <a:pt x="0" y="4508518"/>
                </a:cubicBezTo>
                <a:cubicBezTo>
                  <a:pt x="0" y="4234971"/>
                  <a:pt x="221753" y="4013218"/>
                  <a:pt x="495300" y="4013218"/>
                </a:cubicBezTo>
                <a:lnTo>
                  <a:pt x="532130" y="4013218"/>
                </a:lnTo>
                <a:lnTo>
                  <a:pt x="532130" y="4006797"/>
                </a:lnTo>
                <a:lnTo>
                  <a:pt x="1569167" y="4006797"/>
                </a:lnTo>
                <a:cubicBezTo>
                  <a:pt x="2284928" y="4006797"/>
                  <a:pt x="2865167" y="3426558"/>
                  <a:pt x="2865167" y="2710798"/>
                </a:cubicBezTo>
                <a:cubicBezTo>
                  <a:pt x="2865167" y="2039771"/>
                  <a:pt x="2355191" y="1487857"/>
                  <a:pt x="1701675" y="1421488"/>
                </a:cubicBezTo>
                <a:lnTo>
                  <a:pt x="1569188" y="1414799"/>
                </a:lnTo>
                <a:lnTo>
                  <a:pt x="870268" y="1414799"/>
                </a:lnTo>
                <a:cubicBezTo>
                  <a:pt x="728234" y="1414799"/>
                  <a:pt x="613093" y="1299658"/>
                  <a:pt x="613093" y="1157624"/>
                </a:cubicBezTo>
                <a:cubicBezTo>
                  <a:pt x="613093" y="1015590"/>
                  <a:pt x="728234" y="900448"/>
                  <a:pt x="870268" y="900448"/>
                </a:cubicBezTo>
                <a:lnTo>
                  <a:pt x="989330" y="900448"/>
                </a:lnTo>
                <a:lnTo>
                  <a:pt x="1699555" y="900448"/>
                </a:lnTo>
                <a:cubicBezTo>
                  <a:pt x="2173001" y="900448"/>
                  <a:pt x="2556805" y="516645"/>
                  <a:pt x="2556805" y="43199"/>
                </a:cubicBezTo>
                <a:close/>
              </a:path>
            </a:pathLst>
          </a:cu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3" name="椭圆 12"/>
          <p:cNvSpPr/>
          <p:nvPr userDrawn="1">
            <p:custDataLst>
              <p:tags r:id="rId13"/>
            </p:custDataLst>
          </p:nvPr>
        </p:nvSpPr>
        <p:spPr>
          <a:xfrm>
            <a:off x="6466932" y="2290789"/>
            <a:ext cx="1185386" cy="1185386"/>
          </a:xfrm>
          <a:prstGeom prst="ellipse">
            <a:avLst/>
          </a:prstGeom>
          <a:solidFill>
            <a:schemeClr val="tx1">
              <a:lumMod val="75000"/>
              <a:lumOff val="25000"/>
              <a:alpha val="5000"/>
            </a:schemeClr>
          </a:solidFill>
          <a:ln>
            <a:noFill/>
          </a:ln>
          <a:effectLst>
            <a:outerShdw blurRad="177800" dist="38100" dir="5400000" sx="105000" sy="105000" algn="t"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custDataLst>
              <p:tags r:id="rId14"/>
            </p:custDataLst>
          </p:nvPr>
        </p:nvSpPr>
        <p:spPr>
          <a:xfrm>
            <a:off x="521970" y="1127250"/>
            <a:ext cx="8100000" cy="54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521970" y="1833562"/>
            <a:ext cx="8100000" cy="3655219"/>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521970" y="5624513"/>
            <a:ext cx="2057400" cy="273844"/>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mn-lt"/>
                <a:ea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3028950" y="5624513"/>
            <a:ext cx="3086100" cy="273844"/>
          </a:xfrm>
          <a:prstGeom prst="rect">
            <a:avLst/>
          </a:prstGeom>
        </p:spPr>
        <p:txBody>
          <a:bodyPr vert="horz" lIns="91440" tIns="45720" rIns="91440" bIns="45720" rtlCol="0" anchor="ctr">
            <a:normAutofit/>
          </a:bodyPr>
          <a:lstStyle>
            <a:lvl1pPr algn="ctr">
              <a:defRPr sz="1200">
                <a:solidFill>
                  <a:schemeClr val="tx1">
                    <a:tint val="75000"/>
                  </a:schemeClr>
                </a:solidFill>
                <a:latin typeface="+mn-lt"/>
                <a:ea typeface="+mn-ea"/>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6565487" y="5624513"/>
            <a:ext cx="2057400" cy="273844"/>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mn-lt"/>
                <a:ea typeface="+mn-ea"/>
              </a:defRPr>
            </a:lvl1pPr>
          </a:lstStyle>
          <a:p>
            <a:fld id="{BE5F26B5-172A-4DC2-B0B7-181CFC56B87C}" type="slidenum">
              <a:rPr lang="zh-CN" altLang="en-US" smtClean="0"/>
            </a:fld>
            <a:endParaRPr lang="zh-CN" altLang="en-US"/>
          </a:p>
        </p:txBody>
      </p:sp>
      <p:sp>
        <p:nvSpPr>
          <p:cNvPr id="8" name="KSO_TEMPLATE" hidden="1"/>
          <p:cNvSpPr/>
          <p:nvPr userDrawn="1">
            <p:custDataLst>
              <p:tags r:id="rId1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日期占位符 7"/>
          <p:cNvSpPr>
            <a:spLocks noGrp="1"/>
          </p:cNvSpPr>
          <p:nvPr>
            <p:ph type="dt" sz="half" idx="10"/>
            <p:custDataLst>
              <p:tags r:id="rId12"/>
            </p:custDataLst>
          </p:nvPr>
        </p:nvSpPr>
        <p:spPr>
          <a:xfrm>
            <a:off x="521970" y="5624513"/>
            <a:ext cx="2057400" cy="273844"/>
          </a:xfrm>
        </p:spPr>
        <p:txBody>
          <a:bodyPr/>
          <a:lstStyle>
            <a:lvl1pPr>
              <a:defRPr>
                <a:cs typeface="MiSans" panose="00000500000000000000" charset="-122"/>
              </a:defRPr>
            </a:lvl1pPr>
          </a:lstStyle>
          <a:p>
            <a:fld id="{3315FEAF-D439-4368-BBA8-CF5E4F491BCD}" type="datetimeFigureOut">
              <a:rPr lang="zh-CN" altLang="en-US" smtClean="0"/>
            </a:fld>
            <a:endParaRPr lang="zh-CN" altLang="en-US"/>
          </a:p>
        </p:txBody>
      </p:sp>
      <p:sp>
        <p:nvSpPr>
          <p:cNvPr id="9" name="页脚占位符 8"/>
          <p:cNvSpPr>
            <a:spLocks noGrp="1"/>
          </p:cNvSpPr>
          <p:nvPr>
            <p:ph type="ftr" sz="quarter" idx="11"/>
            <p:custDataLst>
              <p:tags r:id="rId13"/>
            </p:custDataLst>
          </p:nvPr>
        </p:nvSpPr>
        <p:spPr>
          <a:xfrm>
            <a:off x="3028950" y="5624513"/>
            <a:ext cx="3086100" cy="273844"/>
          </a:xfrm>
        </p:spPr>
        <p:txBody>
          <a:bodyPr/>
          <a:lstStyle>
            <a:lvl1pPr>
              <a:defRPr>
                <a:cs typeface="MiSans" panose="00000500000000000000" charset="-122"/>
              </a:defRPr>
            </a:lvl1pPr>
          </a:lstStyle>
          <a:p>
            <a:endParaRPr lang="zh-CN" altLang="en-US"/>
          </a:p>
        </p:txBody>
      </p:sp>
      <p:sp>
        <p:nvSpPr>
          <p:cNvPr id="10" name="灯片编号占位符 9"/>
          <p:cNvSpPr>
            <a:spLocks noGrp="1"/>
          </p:cNvSpPr>
          <p:nvPr>
            <p:ph type="sldNum" sz="quarter" idx="12"/>
            <p:custDataLst>
              <p:tags r:id="rId14"/>
            </p:custDataLst>
          </p:nvPr>
        </p:nvSpPr>
        <p:spPr>
          <a:xfrm>
            <a:off x="6565487" y="5624513"/>
            <a:ext cx="2057400" cy="273844"/>
          </a:xfrm>
        </p:spPr>
        <p:txBody>
          <a:bodyPr/>
          <a:lstStyle>
            <a:lvl1pPr>
              <a:defRPr>
                <a:cs typeface="MiSans" panose="00000500000000000000" charset="-122"/>
              </a:defRPr>
            </a:lvl1pPr>
          </a:lstStyle>
          <a:p>
            <a:fld id="{BFB2593B-2579-44A3-B865-FD17D80A44F7}" type="slidenum">
              <a:rPr lang="zh-CN" altLang="en-US" smtClean="0"/>
            </a:fld>
            <a:endParaRPr lang="zh-CN" altLang="en-US"/>
          </a:p>
        </p:txBody>
      </p:sp>
      <p:sp>
        <p:nvSpPr>
          <p:cNvPr id="2" name="文本占位符 1"/>
          <p:cNvSpPr>
            <a:spLocks noGrp="1"/>
          </p:cNvSpPr>
          <p:nvPr>
            <p:ph type="body" idx="1"/>
            <p:custDataLst>
              <p:tags r:id="rId15"/>
            </p:custDataLst>
          </p:nvPr>
        </p:nvSpPr>
        <p:spPr>
          <a:xfrm>
            <a:off x="521970" y="1833562"/>
            <a:ext cx="8100000" cy="3655219"/>
          </a:xfrm>
          <a:prstGeom prst="rect">
            <a:avLst/>
          </a:prstGeom>
          <a:ln>
            <a:noFill/>
            <a:prstDash val="sysDash"/>
          </a:ln>
        </p:spPr>
        <p:txBody>
          <a:bodyPr vert="horz" lIns="90000" tIns="46800" rIns="90000" bIns="46800" rtlCol="0">
            <a:normAutofit/>
          </a:bodyPr>
          <a:lstStyle/>
          <a:p>
            <a:pPr marR="0" lvl="0" fontAlgn="auto">
              <a:lnSpc>
                <a:spcPct val="130000"/>
              </a:lnSpc>
              <a:spcBef>
                <a:spcPts val="1200"/>
              </a:spcBef>
              <a:spcAft>
                <a:spcPts val="0"/>
              </a:spcAft>
              <a:buClr>
                <a:schemeClr val="accent1"/>
              </a:buClr>
              <a:buSzTx/>
              <a:buChar char="●"/>
            </a:pPr>
            <a:r>
              <a:rPr lang="zh-CN" altLang="en-US"/>
              <a:t>单击此处编辑母版文本样式</a:t>
            </a:r>
            <a:endParaRPr lang="zh-CN" altLang="en-US"/>
          </a:p>
          <a:p>
            <a:pPr marL="449580" marR="0" lvl="1" indent="-231775" fontAlgn="auto">
              <a:lnSpc>
                <a:spcPct val="120000"/>
              </a:lnSpc>
              <a:spcBef>
                <a:spcPts val="1200"/>
              </a:spcBef>
              <a:spcAft>
                <a:spcPts val="0"/>
              </a:spcAft>
              <a:buClr>
                <a:schemeClr val="accent1"/>
              </a:buClr>
              <a:buChar char="●"/>
              <a:tabLst>
                <a:tab pos="1609725" algn="l"/>
              </a:tabLst>
            </a:pPr>
            <a:r>
              <a:rPr lang="zh-CN" altLang="en-US"/>
              <a:t>二级</a:t>
            </a:r>
            <a:endParaRPr lang="zh-CN" altLang="en-US"/>
          </a:p>
          <a:p>
            <a:pPr marL="719455" marR="0" lvl="2" indent="-276225" fontAlgn="auto">
              <a:lnSpc>
                <a:spcPct val="120000"/>
              </a:lnSpc>
              <a:spcBef>
                <a:spcPts val="1200"/>
              </a:spcBef>
              <a:spcAft>
                <a:spcPts val="0"/>
              </a:spcAft>
              <a:buClr>
                <a:schemeClr val="accent1"/>
              </a:buClr>
              <a:buChar char="●"/>
            </a:pPr>
            <a:r>
              <a:rPr lang="zh-CN" altLang="en-US"/>
              <a:t>三级</a:t>
            </a:r>
            <a:endParaRPr lang="zh-CN" altLang="en-US"/>
          </a:p>
          <a:p>
            <a:pPr marL="987425" marR="0" lvl="3" indent="-262255" fontAlgn="auto">
              <a:lnSpc>
                <a:spcPct val="120000"/>
              </a:lnSpc>
              <a:spcBef>
                <a:spcPts val="1200"/>
              </a:spcBef>
              <a:spcAft>
                <a:spcPts val="0"/>
              </a:spcAft>
              <a:buClr>
                <a:schemeClr val="accent1"/>
              </a:buClr>
              <a:buFont typeface="Wingdings" panose="05000000000000000000" charset="0"/>
              <a:buChar char=""/>
              <a:tabLst>
                <a:tab pos="899795" algn="l"/>
              </a:tabLst>
            </a:pPr>
            <a:r>
              <a:rPr lang="zh-CN" altLang="en-US"/>
              <a:t>四级</a:t>
            </a:r>
            <a:endParaRPr lang="zh-CN" altLang="en-US"/>
          </a:p>
          <a:p>
            <a:pPr marL="1256030" marR="0" lvl="4" indent="-262255" fontAlgn="auto">
              <a:lnSpc>
                <a:spcPct val="120000"/>
              </a:lnSpc>
              <a:spcBef>
                <a:spcPts val="1200"/>
              </a:spcBef>
              <a:spcAft>
                <a:spcPts val="0"/>
              </a:spcAft>
              <a:buClr>
                <a:schemeClr val="accent1"/>
              </a:buClr>
            </a:pPr>
            <a:r>
              <a:rPr lang="zh-CN" altLang="en-US"/>
              <a:t>五级</a:t>
            </a:r>
            <a:endParaRPr lang="zh-CN" altLang="en-US"/>
          </a:p>
        </p:txBody>
      </p:sp>
      <p:sp>
        <p:nvSpPr>
          <p:cNvPr id="3" name="标题占位符 2"/>
          <p:cNvSpPr>
            <a:spLocks noGrp="1"/>
          </p:cNvSpPr>
          <p:nvPr>
            <p:ph type="title"/>
            <p:custDataLst>
              <p:tags r:id="rId16"/>
            </p:custDataLst>
          </p:nvPr>
        </p:nvSpPr>
        <p:spPr>
          <a:xfrm>
            <a:off x="521970" y="1127250"/>
            <a:ext cx="8100000" cy="540000"/>
          </a:xfrm>
          <a:prstGeom prst="rect">
            <a:avLst/>
          </a:prstGeom>
          <a:noFill/>
          <a:ln>
            <a:noFill/>
            <a:prstDash val="sysDash"/>
          </a:ln>
        </p:spPr>
        <p:txBody>
          <a:bodyPr vert="horz" wrap="square" lIns="91440" tIns="45720" rIns="91440" bIns="45720" rtlCol="0" anchor="ctr">
            <a:normAutofit/>
          </a:bodyPr>
          <a:lstStyle/>
          <a:p>
            <a:pPr marL="0" marR="0" lvl="0" fontAlgn="auto">
              <a:lnSpc>
                <a:spcPct val="100000"/>
              </a:lnSpc>
              <a:buClrTx/>
              <a:buSzTx/>
              <a:buFontTx/>
            </a:pPr>
            <a:r>
              <a:rPr lang="zh-CN" altLang="en-US"/>
              <a:t>单击此处编辑母版标题样式</a:t>
            </a:r>
            <a:endParaRPr lang="zh-CN" altLang="en-US"/>
          </a:p>
        </p:txBody>
      </p:sp>
      <p:sp>
        <p:nvSpPr>
          <p:cNvPr id="5" name="KSO_TEMPLATE" hidden="1"/>
          <p:cNvSpPr/>
          <p:nvPr userDrawn="1">
            <p:custDataLst>
              <p:tags r:id="rId1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0" lang="zh-CN" altLang="en-US" sz="2400" b="0" i="0" u="none" strike="noStrike" kern="1200" cap="none" spc="300" normalizeH="0" baseline="0" smtClean="0">
          <a:ln>
            <a:noFill/>
            <a:prstDash val="sysDot"/>
          </a:ln>
          <a:solidFill>
            <a:schemeClr val="tx1">
              <a:lumMod val="85000"/>
              <a:lumOff val="15000"/>
            </a:schemeClr>
          </a:solidFill>
          <a:latin typeface="+mj-ea"/>
          <a:ea typeface="+mj-ea"/>
          <a:cs typeface="MiSans Normal" panose="00000500000000000000"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0" lang="zh-CN" altLang="en-US" sz="1350" b="0" i="0" u="none" strike="noStrike" kern="1200" cap="none" spc="150" normalizeH="0" baseline="0" smtClean="0">
          <a:ln>
            <a:noFill/>
            <a:prstDash val="sysDot"/>
          </a:ln>
          <a:solidFill>
            <a:schemeClr val="tx1">
              <a:lumMod val="75000"/>
              <a:lumOff val="25000"/>
            </a:schemeClr>
          </a:solidFill>
          <a:uFillTx/>
          <a:latin typeface="+mn-ea"/>
          <a:ea typeface="+mn-ea"/>
          <a:cs typeface="MiSans Normal" panose="00000500000000000000" charset="-122"/>
        </a:defRPr>
      </a:lvl1pPr>
      <a:lvl2pPr marL="514350" indent="-171450" algn="l" defTabSz="685800" rtl="0" eaLnBrk="1" latinLnBrk="0" hangingPunct="1">
        <a:lnSpc>
          <a:spcPct val="90000"/>
        </a:lnSpc>
        <a:spcBef>
          <a:spcPts val="375"/>
        </a:spcBef>
        <a:buFont typeface="Arial" panose="020B0604020202020204" pitchFamily="34" charset="0"/>
        <a:buChar char="•"/>
        <a:defRPr kumimoji="0" lang="zh-CN" altLang="en-US" sz="1200" b="0" i="0" u="none" strike="noStrike" kern="1200" cap="none" spc="150" normalizeH="0" baseline="0" smtClean="0">
          <a:ln>
            <a:noFill/>
            <a:prstDash val="sysDot"/>
          </a:ln>
          <a:solidFill>
            <a:schemeClr val="tx1">
              <a:lumMod val="50000"/>
              <a:lumOff val="50000"/>
            </a:schemeClr>
          </a:solidFill>
          <a:uFillTx/>
          <a:latin typeface="+mn-ea"/>
          <a:ea typeface="+mn-ea"/>
          <a:cs typeface="MiSans Normal" panose="00000500000000000000" charset="-122"/>
        </a:defRPr>
      </a:lvl2pPr>
      <a:lvl3pPr marL="857250" indent="-171450" algn="l" defTabSz="685800" rtl="0" eaLnBrk="1" latinLnBrk="0" hangingPunct="1">
        <a:lnSpc>
          <a:spcPct val="90000"/>
        </a:lnSpc>
        <a:spcBef>
          <a:spcPts val="375"/>
        </a:spcBef>
        <a:buFont typeface="Arial" panose="020B0604020202020204" pitchFamily="34" charset="0"/>
        <a:buChar char="•"/>
        <a:defRPr kumimoji="0" lang="zh-CN" altLang="en-US" sz="1200" b="0" i="0" u="none" strike="noStrike" kern="1200" cap="none" spc="150" normalizeH="0" baseline="0" smtClean="0">
          <a:ln>
            <a:noFill/>
            <a:prstDash val="sysDot"/>
          </a:ln>
          <a:solidFill>
            <a:schemeClr val="tx1">
              <a:lumMod val="50000"/>
              <a:lumOff val="50000"/>
            </a:schemeClr>
          </a:solidFill>
          <a:uFillTx/>
          <a:latin typeface="+mn-ea"/>
          <a:ea typeface="+mn-ea"/>
          <a:cs typeface="MiSans Normal" panose="00000500000000000000" charset="-122"/>
        </a:defRPr>
      </a:lvl3pPr>
      <a:lvl4pPr marL="1200150" indent="-171450" algn="l" defTabSz="685800" rtl="0" eaLnBrk="1" latinLnBrk="0" hangingPunct="1">
        <a:lnSpc>
          <a:spcPct val="90000"/>
        </a:lnSpc>
        <a:spcBef>
          <a:spcPts val="375"/>
        </a:spcBef>
        <a:buFont typeface="Arial" panose="020B0604020202020204" pitchFamily="34" charset="0"/>
        <a:buChar char="•"/>
        <a:defRPr kumimoji="0" lang="zh-CN" altLang="en-US" sz="1050" b="0" i="0" u="none" strike="noStrike" kern="1200" cap="none" spc="150" normalizeH="0" baseline="0" smtClean="0">
          <a:ln>
            <a:noFill/>
            <a:prstDash val="sysDot"/>
          </a:ln>
          <a:solidFill>
            <a:schemeClr val="tx1">
              <a:lumMod val="50000"/>
              <a:lumOff val="50000"/>
            </a:schemeClr>
          </a:solidFill>
          <a:uFillTx/>
          <a:latin typeface="+mn-ea"/>
          <a:ea typeface="+mn-ea"/>
          <a:cs typeface="MiSans Normal" panose="00000500000000000000" charset="-122"/>
        </a:defRPr>
      </a:lvl4pPr>
      <a:lvl5pPr marL="1543050" indent="-171450" algn="l" defTabSz="685800" rtl="0" eaLnBrk="1" latinLnBrk="0" hangingPunct="1">
        <a:lnSpc>
          <a:spcPct val="90000"/>
        </a:lnSpc>
        <a:spcBef>
          <a:spcPts val="375"/>
        </a:spcBef>
        <a:buFont typeface="Arial" panose="020B0604020202020204" pitchFamily="34" charset="0"/>
        <a:buChar char="•"/>
        <a:defRPr kumimoji="0" lang="zh-CN" altLang="en-US" sz="1050" b="0" i="0" u="none" strike="noStrike" kern="1200" cap="none" spc="150" normalizeH="0" baseline="0" smtClean="0">
          <a:ln>
            <a:noFill/>
            <a:prstDash val="sysDot"/>
          </a:ln>
          <a:solidFill>
            <a:schemeClr val="tx1">
              <a:lumMod val="50000"/>
              <a:lumOff val="50000"/>
            </a:schemeClr>
          </a:solidFill>
          <a:uFillTx/>
          <a:latin typeface="+mn-ea"/>
          <a:ea typeface="+mn-ea"/>
          <a:cs typeface="MiSans Normal" panose="00000500000000000000"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34.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304.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305.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306.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30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08.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279.xml"/><Relationship Id="rId2" Type="http://schemas.openxmlformats.org/officeDocument/2006/relationships/image" Target="../media/image3.png"/><Relationship Id="rId1" Type="http://schemas.openxmlformats.org/officeDocument/2006/relationships/tags" Target="../tags/tag278.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5.xml"/><Relationship Id="rId6" Type="http://schemas.openxmlformats.org/officeDocument/2006/relationships/tags" Target="../tags/tag283.xml"/><Relationship Id="rId5" Type="http://schemas.openxmlformats.org/officeDocument/2006/relationships/image" Target="../media/image5.png"/><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image" Target="../media/image4.png"/><Relationship Id="rId1" Type="http://schemas.openxmlformats.org/officeDocument/2006/relationships/tags" Target="../tags/tag280.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5.xml"/><Relationship Id="rId7" Type="http://schemas.openxmlformats.org/officeDocument/2006/relationships/tags" Target="../tags/tag288.xml"/><Relationship Id="rId6" Type="http://schemas.openxmlformats.org/officeDocument/2006/relationships/image" Target="../media/image7.png"/><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image" Target="../media/image6.png"/><Relationship Id="rId2" Type="http://schemas.openxmlformats.org/officeDocument/2006/relationships/tags" Target="../tags/tag285.xml"/><Relationship Id="rId1" Type="http://schemas.openxmlformats.org/officeDocument/2006/relationships/tags" Target="../tags/tag28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5.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image" Target="../media/image10.png"/><Relationship Id="rId4" Type="http://schemas.openxmlformats.org/officeDocument/2006/relationships/tags" Target="../tags/tag293.xml"/><Relationship Id="rId3" Type="http://schemas.openxmlformats.org/officeDocument/2006/relationships/image" Target="../media/image9.png"/><Relationship Id="rId2" Type="http://schemas.openxmlformats.org/officeDocument/2006/relationships/tags" Target="../tags/tag292.xml"/><Relationship Id="rId1" Type="http://schemas.openxmlformats.org/officeDocument/2006/relationships/tags" Target="../tags/tag291.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5.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image" Target="../media/image12.png"/><Relationship Id="rId4" Type="http://schemas.openxmlformats.org/officeDocument/2006/relationships/tags" Target="../tags/tag298.xml"/><Relationship Id="rId3" Type="http://schemas.openxmlformats.org/officeDocument/2006/relationships/image" Target="../media/image11.png"/><Relationship Id="rId2" Type="http://schemas.openxmlformats.org/officeDocument/2006/relationships/tags" Target="../tags/tag297.xml"/><Relationship Id="rId1" Type="http://schemas.openxmlformats.org/officeDocument/2006/relationships/tags" Target="../tags/tag29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302.xml"/><Relationship Id="rId2" Type="http://schemas.openxmlformats.org/officeDocument/2006/relationships/image" Target="../media/image13.png"/><Relationship Id="rId1" Type="http://schemas.openxmlformats.org/officeDocument/2006/relationships/tags" Target="../tags/tag30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3"/>
            <p:custDataLst>
              <p:tags r:id="rId1"/>
            </p:custDataLst>
          </p:nvPr>
        </p:nvSpPr>
        <p:spPr/>
        <p:txBody>
          <a:bodyPr/>
          <a:lstStyle/>
          <a:p>
            <a:r>
              <a:rPr lang="zh-CN" altLang="en-US"/>
              <a:t> WPS,a click to unlimited possibilities</a:t>
            </a:r>
            <a:endParaRPr lang="zh-CN" altLang="en-US"/>
          </a:p>
        </p:txBody>
      </p:sp>
      <p:sp>
        <p:nvSpPr>
          <p:cNvPr id="3" name="标题 2"/>
          <p:cNvSpPr>
            <a:spLocks noGrp="1"/>
          </p:cNvSpPr>
          <p:nvPr>
            <p:ph type="title" idx="2"/>
            <p:custDataLst>
              <p:tags r:id="rId2"/>
            </p:custDataLst>
          </p:nvPr>
        </p:nvSpPr>
        <p:spPr/>
        <p:txBody>
          <a:bodyPr>
            <a:normAutofit/>
          </a:bodyPr>
          <a:lstStyle/>
          <a:p>
            <a:pPr marL="0" indent="0" algn="l">
              <a:lnSpc>
                <a:spcPct val="100000"/>
              </a:lnSpc>
              <a:spcBef>
                <a:spcPts val="0"/>
              </a:spcBef>
              <a:spcAft>
                <a:spcPts val="0"/>
              </a:spcAft>
              <a:buSzPct val="100000"/>
            </a:pPr>
            <a:r>
              <a:rPr altLang="en-US" sz="3200"/>
              <a:t>研究进度汇报</a:t>
            </a:r>
            <a:endParaRPr altLang="en-US" sz="3200"/>
          </a:p>
        </p:txBody>
      </p:sp>
      <p:sp>
        <p:nvSpPr>
          <p:cNvPr id="4" name="文本占位符 3"/>
          <p:cNvSpPr>
            <a:spLocks noGrp="1"/>
          </p:cNvSpPr>
          <p:nvPr>
            <p:ph type="body" sz="quarter" idx="17"/>
            <p:custDataLst>
              <p:tags r:id="rId3"/>
            </p:custDataLst>
          </p:nvPr>
        </p:nvSpPr>
        <p:spPr>
          <a:prstGeom prst="roundRect">
            <a:avLst>
              <a:gd name="adj" fmla="val 50000"/>
            </a:avLst>
          </a:prstGeom>
          <a:solidFill>
            <a:schemeClr val="accent1"/>
          </a:solidFill>
          <a:ln>
            <a:noFill/>
            <a:prstDash val="sysDash"/>
          </a:ln>
        </p:spPr>
        <p:txBody>
          <a:bodyPr/>
          <a:p>
            <a:r>
              <a:rPr lang="zh-CN" altLang="en-US"/>
              <a:t>徐灏钰</a:t>
            </a:r>
            <a:r>
              <a:rPr lang="en-US" altLang="zh-CN"/>
              <a:t> 2025.11.05</a:t>
            </a:r>
            <a:endParaRPr lang="en-US" altLang="zh-CN"/>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structure_result_01"/>
          <p:cNvPicPr>
            <a:picLocks noChangeAspect="1"/>
          </p:cNvPicPr>
          <p:nvPr/>
        </p:nvPicPr>
        <p:blipFill>
          <a:blip r:embed="rId1"/>
          <a:stretch>
            <a:fillRect/>
          </a:stretch>
        </p:blipFill>
        <p:spPr>
          <a:xfrm>
            <a:off x="0" y="0"/>
            <a:ext cx="4848860" cy="6858000"/>
          </a:xfrm>
          <a:prstGeom prst="rect">
            <a:avLst/>
          </a:prstGeom>
        </p:spPr>
      </p:pic>
      <p:sp>
        <p:nvSpPr>
          <p:cNvPr id="4" name="文本框 3"/>
          <p:cNvSpPr txBox="1"/>
          <p:nvPr/>
        </p:nvSpPr>
        <p:spPr>
          <a:xfrm>
            <a:off x="5004435" y="2198370"/>
            <a:ext cx="3810000" cy="2461260"/>
          </a:xfrm>
          <a:prstGeom prst="rect">
            <a:avLst/>
          </a:prstGeom>
          <a:noFill/>
        </p:spPr>
        <p:txBody>
          <a:bodyPr wrap="square" rtlCol="0">
            <a:spAutoFit/>
          </a:bodyPr>
          <a:p>
            <a:r>
              <a:rPr lang="en-US" altLang="zh-CN" sz="1400" b="1">
                <a:latin typeface="微软雅黑" panose="020B0503020204020204" charset="-122"/>
                <a:ea typeface="微软雅黑" panose="020B0503020204020204" charset="-122"/>
                <a:cs typeface="微软雅黑" panose="020B0503020204020204" charset="-122"/>
              </a:rPr>
              <a:t>I</a:t>
            </a:r>
            <a:r>
              <a:rPr lang="zh-CN" altLang="en-US" sz="1400" b="1">
                <a:latin typeface="微软雅黑" panose="020B0503020204020204" charset="-122"/>
                <a:ea typeface="微软雅黑" panose="020B0503020204020204" charset="-122"/>
                <a:cs typeface="微软雅黑" panose="020B0503020204020204" charset="-122"/>
              </a:rPr>
              <a:t>类（耦合协调）</a:t>
            </a:r>
            <a:r>
              <a:rPr lang="zh-CN" altLang="en-US" sz="1400">
                <a:latin typeface="微软雅黑" panose="020B0503020204020204" charset="-122"/>
                <a:ea typeface="微软雅黑" panose="020B0503020204020204" charset="-122"/>
                <a:cs typeface="微软雅黑" panose="020B0503020204020204" charset="-122"/>
              </a:rPr>
              <a:t>：系统间耦合度高且协调性好，代表理想状态。</a:t>
            </a:r>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1">
                <a:latin typeface="微软雅黑" panose="020B0503020204020204" charset="-122"/>
                <a:ea typeface="微软雅黑" panose="020B0503020204020204" charset="-122"/>
                <a:cs typeface="微软雅黑" panose="020B0503020204020204" charset="-122"/>
              </a:rPr>
              <a:t>II</a:t>
            </a:r>
            <a:r>
              <a:rPr lang="zh-CN" altLang="en-US" sz="1400" b="1">
                <a:latin typeface="微软雅黑" panose="020B0503020204020204" charset="-122"/>
                <a:ea typeface="微软雅黑" panose="020B0503020204020204" charset="-122"/>
                <a:cs typeface="微软雅黑" panose="020B0503020204020204" charset="-122"/>
              </a:rPr>
              <a:t>类（不耦合协调）</a:t>
            </a:r>
            <a:r>
              <a:rPr lang="zh-CN" altLang="en-US" sz="1400">
                <a:latin typeface="微软雅黑" panose="020B0503020204020204" charset="-122"/>
                <a:ea typeface="微软雅黑" panose="020B0503020204020204" charset="-122"/>
                <a:cs typeface="微软雅黑" panose="020B0503020204020204" charset="-122"/>
              </a:rPr>
              <a:t>：系统间耦合度低但协调性较好，可能表示系统相对独立但发展平衡。</a:t>
            </a:r>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1">
                <a:latin typeface="微软雅黑" panose="020B0503020204020204" charset="-122"/>
                <a:ea typeface="微软雅黑" panose="020B0503020204020204" charset="-122"/>
                <a:cs typeface="微软雅黑" panose="020B0503020204020204" charset="-122"/>
              </a:rPr>
              <a:t>III</a:t>
            </a:r>
            <a:r>
              <a:rPr lang="zh-CN" altLang="en-US" sz="1400" b="1">
                <a:latin typeface="微软雅黑" panose="020B0503020204020204" charset="-122"/>
                <a:ea typeface="微软雅黑" panose="020B0503020204020204" charset="-122"/>
                <a:cs typeface="微软雅黑" panose="020B0503020204020204" charset="-122"/>
              </a:rPr>
              <a:t>类（不耦合不协调）</a:t>
            </a:r>
            <a:r>
              <a:rPr lang="zh-CN" altLang="en-US" sz="1400">
                <a:latin typeface="微软雅黑" panose="020B0503020204020204" charset="-122"/>
                <a:ea typeface="微软雅黑" panose="020B0503020204020204" charset="-122"/>
                <a:cs typeface="微软雅黑" panose="020B0503020204020204" charset="-122"/>
              </a:rPr>
              <a:t>：系统间耦合度低且协调性差，代表失衡状态。</a:t>
            </a:r>
            <a:endParaRPr lang="zh-CN" altLang="en-US" sz="1400">
              <a:latin typeface="微软雅黑" panose="020B0503020204020204" charset="-122"/>
              <a:ea typeface="微软雅黑" panose="020B0503020204020204" charset="-122"/>
              <a:cs typeface="微软雅黑" panose="020B0503020204020204" charset="-122"/>
            </a:endParaRPr>
          </a:p>
          <a:p>
            <a:endParaRPr lang="en-US" altLang="zh-CN" sz="1400">
              <a:latin typeface="微软雅黑" panose="020B0503020204020204" charset="-122"/>
              <a:ea typeface="微软雅黑" panose="020B0503020204020204" charset="-122"/>
              <a:cs typeface="微软雅黑" panose="020B0503020204020204" charset="-122"/>
            </a:endParaRPr>
          </a:p>
          <a:p>
            <a:r>
              <a:rPr lang="en-US" altLang="zh-CN" sz="1400" b="1">
                <a:latin typeface="微软雅黑" panose="020B0503020204020204" charset="-122"/>
                <a:ea typeface="微软雅黑" panose="020B0503020204020204" charset="-122"/>
                <a:cs typeface="微软雅黑" panose="020B0503020204020204" charset="-122"/>
              </a:rPr>
              <a:t>IV</a:t>
            </a:r>
            <a:r>
              <a:rPr lang="zh-CN" altLang="en-US" sz="1400" b="1">
                <a:latin typeface="微软雅黑" panose="020B0503020204020204" charset="-122"/>
                <a:ea typeface="微软雅黑" panose="020B0503020204020204" charset="-122"/>
                <a:cs typeface="微软雅黑" panose="020B0503020204020204" charset="-122"/>
              </a:rPr>
              <a:t>类（耦合但不协调）</a:t>
            </a:r>
            <a:r>
              <a:rPr lang="zh-CN" altLang="en-US" sz="1400">
                <a:latin typeface="微软雅黑" panose="020B0503020204020204" charset="-122"/>
                <a:ea typeface="微软雅黑" panose="020B0503020204020204" charset="-122"/>
                <a:cs typeface="微软雅黑" panose="020B0503020204020204" charset="-122"/>
              </a:rPr>
              <a:t>：系统间耦合度高但协调性差，可能表示系统相互依赖但发展不同步。</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26390/Desktop/structure_result_02.pngstructure_result_02"/>
          <p:cNvPicPr>
            <a:picLocks noChangeAspect="1"/>
          </p:cNvPicPr>
          <p:nvPr/>
        </p:nvPicPr>
        <p:blipFill>
          <a:blip r:embed="rId1"/>
          <a:srcRect l="9"/>
          <a:stretch>
            <a:fillRect/>
          </a:stretch>
        </p:blipFill>
        <p:spPr>
          <a:xfrm>
            <a:off x="0" y="0"/>
            <a:ext cx="4848860" cy="6858000"/>
          </a:xfrm>
          <a:prstGeom prst="rect">
            <a:avLst/>
          </a:prstGeom>
        </p:spPr>
      </p:pic>
      <p:sp>
        <p:nvSpPr>
          <p:cNvPr id="4" name="文本框 3"/>
          <p:cNvSpPr txBox="1"/>
          <p:nvPr/>
        </p:nvSpPr>
        <p:spPr>
          <a:xfrm>
            <a:off x="5004435" y="476885"/>
            <a:ext cx="3810000" cy="5908040"/>
          </a:xfrm>
          <a:prstGeom prst="rect">
            <a:avLst/>
          </a:prstGeom>
          <a:noFill/>
        </p:spPr>
        <p:txBody>
          <a:bodyPr wrap="square" rtlCol="0">
            <a:spAutoFit/>
          </a:bodyPr>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大多数地区处于</a:t>
            </a:r>
            <a:r>
              <a:rPr lang="en-US" altLang="zh-CN" sz="1400" b="1">
                <a:latin typeface="微软雅黑" panose="020B0503020204020204" charset="-122"/>
                <a:ea typeface="微软雅黑" panose="020B0503020204020204" charset="-122"/>
                <a:cs typeface="微软雅黑" panose="020B0503020204020204" charset="-122"/>
              </a:rPr>
              <a:t>III</a:t>
            </a:r>
            <a:r>
              <a:rPr lang="zh-CN" altLang="en-US" sz="1400" b="1">
                <a:latin typeface="微软雅黑" panose="020B0503020204020204" charset="-122"/>
                <a:ea typeface="微软雅黑" panose="020B0503020204020204" charset="-122"/>
                <a:cs typeface="微软雅黑" panose="020B0503020204020204" charset="-122"/>
              </a:rPr>
              <a:t>类（不耦合不协调）</a:t>
            </a:r>
            <a:r>
              <a:rPr lang="zh-CN" altLang="en-US" sz="1400">
                <a:latin typeface="微软雅黑" panose="020B0503020204020204" charset="-122"/>
                <a:ea typeface="微软雅黑" panose="020B0503020204020204" charset="-122"/>
                <a:cs typeface="微软雅黑" panose="020B0503020204020204" charset="-122"/>
              </a:rPr>
              <a:t>：约</a:t>
            </a:r>
            <a:r>
              <a:rPr lang="en-US" altLang="zh-CN" sz="1400">
                <a:latin typeface="微软雅黑" panose="020B0503020204020204" charset="-122"/>
                <a:ea typeface="微软雅黑" panose="020B0503020204020204" charset="-122"/>
                <a:cs typeface="微软雅黑" panose="020B0503020204020204" charset="-122"/>
              </a:rPr>
              <a:t>70%</a:t>
            </a:r>
            <a:r>
              <a:rPr lang="zh-CN" altLang="en-US" sz="1400">
                <a:latin typeface="微软雅黑" panose="020B0503020204020204" charset="-122"/>
                <a:ea typeface="微软雅黑" panose="020B0503020204020204" charset="-122"/>
                <a:cs typeface="微软雅黑" panose="020B0503020204020204" charset="-122"/>
              </a:rPr>
              <a:t>的次级行政单元属于此类，表明东南亚大部分地区自然生态系统与社会经济系统的互动较弱且发展不协调。这可能是由于快速城市化、资源过度开发或环境保护不足导致的。</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400" b="1">
                <a:latin typeface="微软雅黑" panose="020B0503020204020204" charset="-122"/>
                <a:ea typeface="微软雅黑" panose="020B0503020204020204" charset="-122"/>
                <a:cs typeface="微软雅黑" panose="020B0503020204020204" charset="-122"/>
              </a:rPr>
              <a:t>I</a:t>
            </a:r>
            <a:r>
              <a:rPr lang="zh-CN" altLang="en-US" sz="1400" b="1">
                <a:latin typeface="微软雅黑" panose="020B0503020204020204" charset="-122"/>
                <a:ea typeface="微软雅黑" panose="020B0503020204020204" charset="-122"/>
                <a:cs typeface="微软雅黑" panose="020B0503020204020204" charset="-122"/>
              </a:rPr>
              <a:t>类（耦合协调）</a:t>
            </a:r>
            <a:r>
              <a:rPr lang="zh-CN" altLang="en-US" sz="1400">
                <a:latin typeface="微软雅黑" panose="020B0503020204020204" charset="-122"/>
                <a:ea typeface="微软雅黑" panose="020B0503020204020204" charset="-122"/>
                <a:cs typeface="微软雅黑" panose="020B0503020204020204" charset="-122"/>
              </a:rPr>
              <a:t>地区较少但集中：仅约</a:t>
            </a:r>
            <a:r>
              <a:rPr lang="en-US" altLang="zh-CN" sz="1400">
                <a:latin typeface="微软雅黑" panose="020B0503020204020204" charset="-122"/>
                <a:ea typeface="微软雅黑" panose="020B0503020204020204" charset="-122"/>
                <a:cs typeface="微软雅黑" panose="020B0503020204020204" charset="-122"/>
              </a:rPr>
              <a:t>15%</a:t>
            </a:r>
            <a:r>
              <a:rPr lang="zh-CN" altLang="en-US" sz="1400">
                <a:latin typeface="微软雅黑" panose="020B0503020204020204" charset="-122"/>
                <a:ea typeface="微软雅黑" panose="020B0503020204020204" charset="-122"/>
                <a:cs typeface="微软雅黑" panose="020B0503020204020204" charset="-122"/>
              </a:rPr>
              <a:t>的地区达到</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类，这些地区通常是各国的经济中心、首都或发达城市，如新加坡全部区域、雅加达（</a:t>
            </a:r>
            <a:r>
              <a:rPr lang="en-US" altLang="zh-CN" sz="1400">
                <a:latin typeface="微软雅黑" panose="020B0503020204020204" charset="-122"/>
                <a:ea typeface="微软雅黑" panose="020B0503020204020204" charset="-122"/>
                <a:cs typeface="微软雅黑" panose="020B0503020204020204" charset="-122"/>
              </a:rPr>
              <a:t>Indonesia</a:t>
            </a:r>
            <a:r>
              <a:rPr lang="zh-CN" altLang="en-US" sz="1400">
                <a:latin typeface="微软雅黑" panose="020B0503020204020204" charset="-122"/>
                <a:ea typeface="微软雅黑" panose="020B0503020204020204" charset="-122"/>
                <a:cs typeface="微软雅黑" panose="020B0503020204020204" charset="-122"/>
              </a:rPr>
              <a:t>）、曼谷（</a:t>
            </a:r>
            <a:r>
              <a:rPr lang="en-US" altLang="zh-CN" sz="1400">
                <a:latin typeface="微软雅黑" panose="020B0503020204020204" charset="-122"/>
                <a:ea typeface="微软雅黑" panose="020B0503020204020204" charset="-122"/>
                <a:cs typeface="微软雅黑" panose="020B0503020204020204" charset="-122"/>
              </a:rPr>
              <a:t>Thailand</a:t>
            </a:r>
            <a:r>
              <a:rPr lang="zh-CN" altLang="en-US" sz="1400">
                <a:latin typeface="微软雅黑" panose="020B0503020204020204" charset="-122"/>
                <a:ea typeface="微软雅黑" panose="020B0503020204020204" charset="-122"/>
                <a:cs typeface="微软雅黑" panose="020B0503020204020204" charset="-122"/>
              </a:rPr>
              <a:t>）等。这些区域往往有完善的基础设施、政策支持和高水平的生态管理。</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400" b="1">
                <a:latin typeface="微软雅黑" panose="020B0503020204020204" charset="-122"/>
                <a:ea typeface="微软雅黑" panose="020B0503020204020204" charset="-122"/>
                <a:cs typeface="微软雅黑" panose="020B0503020204020204" charset="-122"/>
              </a:rPr>
              <a:t>II</a:t>
            </a:r>
            <a:r>
              <a:rPr lang="zh-CN" altLang="en-US" sz="1400" b="1">
                <a:latin typeface="微软雅黑" panose="020B0503020204020204" charset="-122"/>
                <a:ea typeface="微软雅黑" panose="020B0503020204020204" charset="-122"/>
                <a:cs typeface="微软雅黑" panose="020B0503020204020204" charset="-122"/>
              </a:rPr>
              <a:t>类和</a:t>
            </a:r>
            <a:r>
              <a:rPr lang="en-US" altLang="zh-CN" sz="1400" b="1">
                <a:latin typeface="微软雅黑" panose="020B0503020204020204" charset="-122"/>
                <a:ea typeface="微软雅黑" panose="020B0503020204020204" charset="-122"/>
                <a:cs typeface="微软雅黑" panose="020B0503020204020204" charset="-122"/>
              </a:rPr>
              <a:t>IV</a:t>
            </a:r>
            <a:r>
              <a:rPr lang="zh-CN" altLang="en-US" sz="1400" b="1">
                <a:latin typeface="微软雅黑" panose="020B0503020204020204" charset="-122"/>
                <a:ea typeface="微软雅黑" panose="020B0503020204020204" charset="-122"/>
                <a:cs typeface="微软雅黑" panose="020B0503020204020204" charset="-122"/>
              </a:rPr>
              <a:t>类占比适中</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II</a:t>
            </a:r>
            <a:r>
              <a:rPr lang="zh-CN" altLang="en-US" sz="1400">
                <a:latin typeface="微软雅黑" panose="020B0503020204020204" charset="-122"/>
                <a:ea typeface="微软雅黑" panose="020B0503020204020204" charset="-122"/>
                <a:cs typeface="微软雅黑" panose="020B0503020204020204" charset="-122"/>
              </a:rPr>
              <a:t>类（不耦合协调）约占</a:t>
            </a:r>
            <a:r>
              <a:rPr lang="en-US" altLang="zh-CN" sz="1400">
                <a:latin typeface="微软雅黑" panose="020B0503020204020204" charset="-122"/>
                <a:ea typeface="微软雅黑" panose="020B0503020204020204" charset="-122"/>
                <a:cs typeface="微软雅黑" panose="020B0503020204020204" charset="-122"/>
              </a:rPr>
              <a:t>8%</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类（耦合但不协调）约占</a:t>
            </a:r>
            <a:r>
              <a:rPr lang="en-US" altLang="zh-CN" sz="1400">
                <a:latin typeface="微软雅黑" panose="020B0503020204020204" charset="-122"/>
                <a:ea typeface="微软雅黑" panose="020B0503020204020204" charset="-122"/>
                <a:cs typeface="微软雅黑" panose="020B0503020204020204" charset="-122"/>
              </a:rPr>
              <a:t>7%</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II</a:t>
            </a:r>
            <a:r>
              <a:rPr lang="zh-CN" altLang="en-US" sz="1400">
                <a:latin typeface="微软雅黑" panose="020B0503020204020204" charset="-122"/>
                <a:ea typeface="微软雅黑" panose="020B0503020204020204" charset="-122"/>
                <a:cs typeface="微软雅黑" panose="020B0503020204020204" charset="-122"/>
              </a:rPr>
              <a:t>类地区可能系统间耦合度低但通过外部干预保持协调，而</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类地区系统间耦合度高但内部发展不平衡，可能存在资源错配或冲突。</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26390/Desktop/structure_result_03.pngstructure_result_03"/>
          <p:cNvPicPr>
            <a:picLocks noChangeAspect="1"/>
          </p:cNvPicPr>
          <p:nvPr/>
        </p:nvPicPr>
        <p:blipFill>
          <a:blip r:embed="rId1"/>
          <a:srcRect l="9"/>
          <a:stretch>
            <a:fillRect/>
          </a:stretch>
        </p:blipFill>
        <p:spPr>
          <a:xfrm>
            <a:off x="0" y="0"/>
            <a:ext cx="4848860" cy="6858000"/>
          </a:xfrm>
          <a:prstGeom prst="rect">
            <a:avLst/>
          </a:prstGeom>
        </p:spPr>
      </p:pic>
      <p:sp>
        <p:nvSpPr>
          <p:cNvPr id="4" name="文本框 3"/>
          <p:cNvSpPr txBox="1"/>
          <p:nvPr/>
        </p:nvSpPr>
        <p:spPr>
          <a:xfrm>
            <a:off x="5004435" y="797560"/>
            <a:ext cx="3810000" cy="5262245"/>
          </a:xfrm>
          <a:prstGeom prst="rect">
            <a:avLst/>
          </a:prstGeom>
          <a:noFill/>
        </p:spPr>
        <p:txBody>
          <a:bodyPr wrap="square" rtlCol="0">
            <a:spAutoFit/>
          </a:bodyPr>
          <a:p>
            <a:pPr>
              <a:lnSpc>
                <a:spcPct val="150000"/>
              </a:lnSpc>
            </a:pPr>
            <a:r>
              <a:rPr lang="zh-CN" altLang="en-US" sz="1400" b="1">
                <a:latin typeface="微软雅黑" panose="020B0503020204020204" charset="-122"/>
                <a:ea typeface="微软雅黑" panose="020B0503020204020204" charset="-122"/>
                <a:cs typeface="微软雅黑" panose="020B0503020204020204" charset="-122"/>
              </a:rPr>
              <a:t>高度协调的国家</a:t>
            </a:r>
            <a:r>
              <a:rPr lang="en-US" altLang="zh-CN" sz="1400" b="1">
                <a:latin typeface="微软雅黑" panose="020B0503020204020204" charset="-122"/>
                <a:ea typeface="微软雅黑" panose="020B0503020204020204" charset="-122"/>
                <a:cs typeface="微软雅黑" panose="020B0503020204020204" charset="-122"/>
              </a:rPr>
              <a:t>/</a:t>
            </a:r>
            <a:r>
              <a:rPr lang="zh-CN" altLang="en-US" sz="1400" b="1">
                <a:latin typeface="微软雅黑" panose="020B0503020204020204" charset="-122"/>
                <a:ea typeface="微软雅黑" panose="020B0503020204020204" charset="-122"/>
                <a:cs typeface="微软雅黑" panose="020B0503020204020204" charset="-122"/>
              </a:rPr>
              <a:t>地区：</a:t>
            </a:r>
            <a:endParaRPr lang="zh-CN" altLang="en-US" sz="1400" b="1">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新加坡：所有次级行政单元（</a:t>
            </a:r>
            <a:r>
              <a:rPr lang="en-US" altLang="zh-CN" sz="1400">
                <a:latin typeface="微软雅黑" panose="020B0503020204020204" charset="-122"/>
                <a:ea typeface="微软雅黑" panose="020B0503020204020204" charset="-122"/>
                <a:cs typeface="微软雅黑" panose="020B0503020204020204" charset="-122"/>
              </a:rPr>
              <a:t>Central</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East</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North</a:t>
            </a:r>
            <a:r>
              <a:rPr lang="zh-CN" altLang="en-US" sz="1400">
                <a:latin typeface="微软雅黑" panose="020B0503020204020204" charset="-122"/>
                <a:ea typeface="微软雅黑" panose="020B0503020204020204" charset="-122"/>
                <a:cs typeface="微软雅黑" panose="020B0503020204020204" charset="-122"/>
              </a:rPr>
              <a:t>等）均为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类耦合协调，耦合度（</a:t>
            </a:r>
            <a:r>
              <a:rPr lang="en-US" altLang="zh-CN" sz="1400">
                <a:latin typeface="微软雅黑" panose="020B0503020204020204" charset="-122"/>
                <a:ea typeface="微软雅黑" panose="020B0503020204020204" charset="-122"/>
                <a:cs typeface="微软雅黑" panose="020B0503020204020204" charset="-122"/>
              </a:rPr>
              <a:t>CCD_struct</a:t>
            </a:r>
            <a:r>
              <a:rPr lang="zh-CN" altLang="en-US" sz="1400">
                <a:latin typeface="微软雅黑" panose="020B0503020204020204" charset="-122"/>
                <a:ea typeface="微软雅黑" panose="020B0503020204020204" charset="-122"/>
                <a:cs typeface="微软雅黑" panose="020B0503020204020204" charset="-122"/>
              </a:rPr>
              <a:t>）均在</a:t>
            </a:r>
            <a:r>
              <a:rPr lang="en-US" altLang="zh-CN" sz="1400">
                <a:latin typeface="微软雅黑" panose="020B0503020204020204" charset="-122"/>
                <a:ea typeface="微软雅黑" panose="020B0503020204020204" charset="-122"/>
                <a:cs typeface="微软雅黑" panose="020B0503020204020204" charset="-122"/>
              </a:rPr>
              <a:t>0.5</a:t>
            </a:r>
            <a:r>
              <a:rPr lang="zh-CN" altLang="en-US" sz="1400">
                <a:latin typeface="微软雅黑" panose="020B0503020204020204" charset="-122"/>
                <a:ea typeface="微软雅黑" panose="020B0503020204020204" charset="-122"/>
                <a:cs typeface="微软雅黑" panose="020B0503020204020204" charset="-122"/>
              </a:rPr>
              <a:t>以上，最高达</a:t>
            </a:r>
            <a:r>
              <a:rPr lang="en-US" altLang="zh-CN" sz="1400">
                <a:latin typeface="微软雅黑" panose="020B0503020204020204" charset="-122"/>
                <a:ea typeface="微软雅黑" panose="020B0503020204020204" charset="-122"/>
                <a:cs typeface="微软雅黑" panose="020B0503020204020204" charset="-122"/>
              </a:rPr>
              <a:t>0.719</a:t>
            </a:r>
            <a:r>
              <a:rPr lang="zh-CN" altLang="en-US" sz="1400">
                <a:latin typeface="微软雅黑" panose="020B0503020204020204" charset="-122"/>
                <a:ea typeface="微软雅黑" panose="020B0503020204020204" charset="-122"/>
                <a:cs typeface="微软雅黑" panose="020B0503020204020204" charset="-122"/>
              </a:rPr>
              <a:t>。这表明新加坡在</a:t>
            </a:r>
            <a:r>
              <a:rPr lang="en-US" altLang="zh-CN" sz="1400">
                <a:latin typeface="微软雅黑" panose="020B0503020204020204" charset="-122"/>
                <a:ea typeface="微软雅黑" panose="020B0503020204020204" charset="-122"/>
                <a:cs typeface="微软雅黑" panose="020B0503020204020204" charset="-122"/>
              </a:rPr>
              <a:t>NBS</a:t>
            </a:r>
            <a:r>
              <a:rPr lang="zh-CN" altLang="en-US" sz="1400">
                <a:latin typeface="微软雅黑" panose="020B0503020204020204" charset="-122"/>
                <a:ea typeface="微软雅黑" panose="020B0503020204020204" charset="-122"/>
                <a:cs typeface="微软雅黑" panose="020B0503020204020204" charset="-122"/>
              </a:rPr>
              <a:t>供需方面实现了高度平衡，可能得益于其城市绿化政策、高效资源管理和强大的经济实力。</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马来西亚：部分地区如</a:t>
            </a:r>
            <a:r>
              <a:rPr lang="en-US" altLang="zh-CN" sz="1400">
                <a:latin typeface="微软雅黑" panose="020B0503020204020204" charset="-122"/>
                <a:ea typeface="微软雅黑" panose="020B0503020204020204" charset="-122"/>
                <a:cs typeface="微软雅黑" panose="020B0503020204020204" charset="-122"/>
              </a:rPr>
              <a:t>Kuala Lumpur</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Selangor</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类，但整体协调度不均，东部地区（如</a:t>
            </a:r>
            <a:r>
              <a:rPr lang="en-US" altLang="zh-CN" sz="1400">
                <a:latin typeface="微软雅黑" panose="020B0503020204020204" charset="-122"/>
                <a:ea typeface="微软雅黑" panose="020B0503020204020204" charset="-122"/>
                <a:cs typeface="微软雅黑" panose="020B0503020204020204" charset="-122"/>
              </a:rPr>
              <a:t>Sabah</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Sarawak</a:t>
            </a:r>
            <a:r>
              <a:rPr lang="zh-CN" altLang="en-US" sz="1400">
                <a:latin typeface="微软雅黑" panose="020B0503020204020204" charset="-122"/>
                <a:ea typeface="微软雅黑" panose="020B0503020204020204" charset="-122"/>
                <a:cs typeface="微软雅黑" panose="020B0503020204020204" charset="-122"/>
              </a:rPr>
              <a:t>）多为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泰国：</a:t>
            </a:r>
            <a:r>
              <a:rPr lang="en-US" altLang="zh-CN" sz="1400">
                <a:latin typeface="微软雅黑" panose="020B0503020204020204" charset="-122"/>
                <a:ea typeface="微软雅黑" panose="020B0503020204020204" charset="-122"/>
                <a:cs typeface="微软雅黑" panose="020B0503020204020204" charset="-122"/>
              </a:rPr>
              <a:t>Bangkok Metropolis</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Nonthaburi</a:t>
            </a:r>
            <a:r>
              <a:rPr lang="zh-CN" altLang="en-US" sz="1400">
                <a:latin typeface="微软雅黑" panose="020B0503020204020204" charset="-122"/>
                <a:ea typeface="微软雅黑" panose="020B0503020204020204" charset="-122"/>
                <a:cs typeface="微软雅黑" panose="020B0503020204020204" charset="-122"/>
              </a:rPr>
              <a:t>等经济中心为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类，但北部和农村地区（如</a:t>
            </a:r>
            <a:r>
              <a:rPr lang="en-US" altLang="zh-CN" sz="1400">
                <a:latin typeface="微软雅黑" panose="020B0503020204020204" charset="-122"/>
                <a:ea typeface="微软雅黑" panose="020B0503020204020204" charset="-122"/>
                <a:cs typeface="微软雅黑" panose="020B0503020204020204" charset="-122"/>
              </a:rPr>
              <a:t>Chiang Mai</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Buri Ram</a:t>
            </a:r>
            <a:r>
              <a:rPr lang="zh-CN" altLang="en-US" sz="1400">
                <a:latin typeface="微软雅黑" panose="020B0503020204020204" charset="-122"/>
                <a:ea typeface="微软雅黑" panose="020B0503020204020204" charset="-122"/>
                <a:cs typeface="微软雅黑" panose="020B0503020204020204" charset="-122"/>
              </a:rPr>
              <a:t>）多为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类，显示城乡差距。</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26390/Desktop/structure_result_04.pngstructure_result_04"/>
          <p:cNvPicPr>
            <a:picLocks noChangeAspect="1"/>
          </p:cNvPicPr>
          <p:nvPr/>
        </p:nvPicPr>
        <p:blipFill>
          <a:blip r:embed="rId1"/>
          <a:srcRect l="9"/>
          <a:stretch>
            <a:fillRect/>
          </a:stretch>
        </p:blipFill>
        <p:spPr>
          <a:xfrm>
            <a:off x="0" y="0"/>
            <a:ext cx="4848860" cy="6858000"/>
          </a:xfrm>
          <a:prstGeom prst="rect">
            <a:avLst/>
          </a:prstGeom>
        </p:spPr>
      </p:pic>
      <p:sp>
        <p:nvSpPr>
          <p:cNvPr id="4" name="文本框 3"/>
          <p:cNvSpPr txBox="1"/>
          <p:nvPr/>
        </p:nvSpPr>
        <p:spPr>
          <a:xfrm>
            <a:off x="5004435" y="476885"/>
            <a:ext cx="3810000" cy="5908040"/>
          </a:xfrm>
          <a:prstGeom prst="rect">
            <a:avLst/>
          </a:prstGeom>
          <a:noFill/>
        </p:spPr>
        <p:txBody>
          <a:bodyPr wrap="square" rtlCol="0">
            <a:spAutoFit/>
          </a:bodyPr>
          <a:p>
            <a:pPr>
              <a:lnSpc>
                <a:spcPct val="150000"/>
              </a:lnSpc>
            </a:pPr>
            <a:r>
              <a:rPr lang="zh-CN" altLang="en-US" sz="1400" b="1">
                <a:latin typeface="微软雅黑" panose="020B0503020204020204" charset="-122"/>
                <a:ea typeface="微软雅黑" panose="020B0503020204020204" charset="-122"/>
                <a:cs typeface="微软雅黑" panose="020B0503020204020204" charset="-122"/>
              </a:rPr>
              <a:t>中等协调的国家：</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印度尼西亚：首都</a:t>
            </a:r>
            <a:r>
              <a:rPr lang="en-US" altLang="zh-CN" sz="1400">
                <a:latin typeface="微软雅黑" panose="020B0503020204020204" charset="-122"/>
                <a:ea typeface="微软雅黑" panose="020B0503020204020204" charset="-122"/>
                <a:cs typeface="微软雅黑" panose="020B0503020204020204" charset="-122"/>
              </a:rPr>
              <a:t>Jakarta Raya</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CCD_struct=0.647</a:t>
            </a:r>
            <a:r>
              <a:rPr lang="zh-CN" altLang="en-US" sz="1400">
                <a:latin typeface="微软雅黑" panose="020B0503020204020204" charset="-122"/>
                <a:ea typeface="微软雅黑" panose="020B0503020204020204" charset="-122"/>
                <a:cs typeface="微软雅黑" panose="020B0503020204020204" charset="-122"/>
              </a:rPr>
              <a:t>），但大多数省份如</a:t>
            </a:r>
            <a:r>
              <a:rPr lang="en-US" altLang="zh-CN" sz="1400">
                <a:latin typeface="微软雅黑" panose="020B0503020204020204" charset="-122"/>
                <a:ea typeface="微软雅黑" panose="020B0503020204020204" charset="-122"/>
                <a:cs typeface="微软雅黑" panose="020B0503020204020204" charset="-122"/>
              </a:rPr>
              <a:t>Java</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Sumatra</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II</a:t>
            </a:r>
            <a:r>
              <a:rPr lang="zh-CN" altLang="en-US" sz="1400">
                <a:latin typeface="微软雅黑" panose="020B0503020204020204" charset="-122"/>
                <a:ea typeface="微软雅黑" panose="020B0503020204020204" charset="-122"/>
                <a:cs typeface="微软雅黑" panose="020B0503020204020204" charset="-122"/>
              </a:rPr>
              <a:t>类地区如</a:t>
            </a:r>
            <a:r>
              <a:rPr lang="en-US" altLang="zh-CN" sz="1400">
                <a:latin typeface="微软雅黑" panose="020B0503020204020204" charset="-122"/>
                <a:ea typeface="微软雅黑" panose="020B0503020204020204" charset="-122"/>
                <a:cs typeface="微软雅黑" panose="020B0503020204020204" charset="-122"/>
              </a:rPr>
              <a:t>Jawa Timur</a:t>
            </a:r>
            <a:r>
              <a:rPr lang="zh-CN" altLang="en-US" sz="1400">
                <a:latin typeface="微软雅黑" panose="020B0503020204020204" charset="-122"/>
                <a:ea typeface="微软雅黑" panose="020B0503020204020204" charset="-122"/>
                <a:cs typeface="微软雅黑" panose="020B0503020204020204" charset="-122"/>
              </a:rPr>
              <a:t>和</a:t>
            </a:r>
            <a:r>
              <a:rPr lang="en-US" altLang="zh-CN" sz="1400">
                <a:latin typeface="微软雅黑" panose="020B0503020204020204" charset="-122"/>
                <a:ea typeface="微软雅黑" panose="020B0503020204020204" charset="-122"/>
                <a:cs typeface="微软雅黑" panose="020B0503020204020204" charset="-122"/>
              </a:rPr>
              <a:t>Banten</a:t>
            </a:r>
            <a:r>
              <a:rPr lang="zh-CN" altLang="en-US" sz="1400">
                <a:latin typeface="微软雅黑" panose="020B0503020204020204" charset="-122"/>
                <a:ea typeface="微软雅黑" panose="020B0503020204020204" charset="-122"/>
                <a:cs typeface="微软雅黑" panose="020B0503020204020204" charset="-122"/>
              </a:rPr>
              <a:t>表明这些区域经济活跃但生态系统耦合不足。</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越南：混合情况显著，南部经济区（如</a:t>
            </a:r>
            <a:r>
              <a:rPr lang="en-US" altLang="zh-CN" sz="1400">
                <a:latin typeface="微软雅黑" panose="020B0503020204020204" charset="-122"/>
                <a:ea typeface="微软雅黑" panose="020B0503020204020204" charset="-122"/>
                <a:cs typeface="微软雅黑" panose="020B0503020204020204" charset="-122"/>
              </a:rPr>
              <a:t>Ho Chi Minh City</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Can Tho</a:t>
            </a:r>
            <a:r>
              <a:rPr lang="zh-CN" altLang="en-US" sz="1400">
                <a:latin typeface="微软雅黑" panose="020B0503020204020204" charset="-122"/>
                <a:ea typeface="微软雅黑" panose="020B0503020204020204" charset="-122"/>
                <a:cs typeface="微软雅黑" panose="020B0503020204020204" charset="-122"/>
              </a:rPr>
              <a:t>）多为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类，而北部山区（如</a:t>
            </a:r>
            <a:r>
              <a:rPr lang="en-US" altLang="zh-CN" sz="1400">
                <a:latin typeface="微软雅黑" panose="020B0503020204020204" charset="-122"/>
                <a:ea typeface="微软雅黑" panose="020B0503020204020204" charset="-122"/>
                <a:cs typeface="微软雅黑" panose="020B0503020204020204" charset="-122"/>
              </a:rPr>
              <a:t>Lao Cai</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Ha Giang</a:t>
            </a:r>
            <a:r>
              <a:rPr lang="zh-CN" altLang="en-US" sz="1400">
                <a:latin typeface="微软雅黑" panose="020B0503020204020204" charset="-122"/>
                <a:ea typeface="微软雅黑" panose="020B0503020204020204" charset="-122"/>
                <a:cs typeface="微软雅黑" panose="020B0503020204020204" charset="-122"/>
              </a:rPr>
              <a:t>）多为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类地区如</a:t>
            </a:r>
            <a:r>
              <a:rPr lang="en-US" altLang="zh-CN" sz="1400">
                <a:latin typeface="微软雅黑" panose="020B0503020204020204" charset="-122"/>
                <a:ea typeface="微软雅黑" panose="020B0503020204020204" charset="-122"/>
                <a:cs typeface="微软雅黑" panose="020B0503020204020204" charset="-122"/>
              </a:rPr>
              <a:t>Hai Duong</a:t>
            </a:r>
            <a:r>
              <a:rPr lang="zh-CN" altLang="en-US" sz="1400">
                <a:latin typeface="微软雅黑" panose="020B0503020204020204" charset="-122"/>
                <a:ea typeface="微软雅黑" panose="020B0503020204020204" charset="-122"/>
                <a:cs typeface="微软雅黑" panose="020B0503020204020204" charset="-122"/>
              </a:rPr>
              <a:t>和</a:t>
            </a:r>
            <a:r>
              <a:rPr lang="en-US" altLang="zh-CN" sz="1400">
                <a:latin typeface="微软雅黑" panose="020B0503020204020204" charset="-122"/>
                <a:ea typeface="微软雅黑" panose="020B0503020204020204" charset="-122"/>
                <a:cs typeface="微软雅黑" panose="020B0503020204020204" charset="-122"/>
              </a:rPr>
              <a:t>Hung Yen</a:t>
            </a:r>
            <a:r>
              <a:rPr lang="zh-CN" altLang="en-US" sz="1400">
                <a:latin typeface="微软雅黑" panose="020B0503020204020204" charset="-122"/>
                <a:ea typeface="微软雅黑" panose="020B0503020204020204" charset="-122"/>
                <a:cs typeface="微软雅黑" panose="020B0503020204020204" charset="-122"/>
              </a:rPr>
              <a:t>显示耦合度高但协调性差，可能由于工业扩张与生态保护冲突。</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菲律宾：</a:t>
            </a:r>
            <a:r>
              <a:rPr lang="en-US" altLang="zh-CN" sz="1400">
                <a:latin typeface="微软雅黑" panose="020B0503020204020204" charset="-122"/>
                <a:ea typeface="微软雅黑" panose="020B0503020204020204" charset="-122"/>
                <a:cs typeface="微软雅黑" panose="020B0503020204020204" charset="-122"/>
              </a:rPr>
              <a:t>Metropolitan Manila</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CCD_struct=0.623</a:t>
            </a:r>
            <a:r>
              <a:rPr lang="zh-CN" altLang="en-US" sz="1400">
                <a:latin typeface="微软雅黑" panose="020B0503020204020204" charset="-122"/>
                <a:ea typeface="微软雅黑" panose="020B0503020204020204" charset="-122"/>
                <a:cs typeface="微软雅黑" panose="020B0503020204020204" charset="-122"/>
              </a:rPr>
              <a:t>），但许多岛屿省份（如</a:t>
            </a:r>
            <a:r>
              <a:rPr lang="en-US" altLang="zh-CN" sz="1400">
                <a:latin typeface="微软雅黑" panose="020B0503020204020204" charset="-122"/>
                <a:ea typeface="微软雅黑" panose="020B0503020204020204" charset="-122"/>
                <a:cs typeface="微软雅黑" panose="020B0503020204020204" charset="-122"/>
              </a:rPr>
              <a:t>Eastern Samar</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Zamboanga</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II</a:t>
            </a:r>
            <a:r>
              <a:rPr lang="zh-CN" altLang="en-US" sz="1400">
                <a:latin typeface="微软雅黑" panose="020B0503020204020204" charset="-122"/>
                <a:ea typeface="微软雅黑" panose="020B0503020204020204" charset="-122"/>
                <a:cs typeface="微软雅黑" panose="020B0503020204020204" charset="-122"/>
              </a:rPr>
              <a:t>类地区如</a:t>
            </a:r>
            <a:r>
              <a:rPr lang="en-US" altLang="zh-CN" sz="1400">
                <a:latin typeface="微软雅黑" panose="020B0503020204020204" charset="-122"/>
                <a:ea typeface="微软雅黑" panose="020B0503020204020204" charset="-122"/>
                <a:cs typeface="微软雅黑" panose="020B0503020204020204" charset="-122"/>
              </a:rPr>
              <a:t>Batangas</a:t>
            </a:r>
            <a:r>
              <a:rPr lang="zh-CN" altLang="en-US" sz="1400">
                <a:latin typeface="微软雅黑" panose="020B0503020204020204" charset="-122"/>
                <a:ea typeface="微软雅黑" panose="020B0503020204020204" charset="-122"/>
                <a:cs typeface="微软雅黑" panose="020B0503020204020204" charset="-122"/>
              </a:rPr>
              <a:t>和</a:t>
            </a:r>
            <a:r>
              <a:rPr lang="en-US" altLang="zh-CN" sz="1400">
                <a:latin typeface="微软雅黑" panose="020B0503020204020204" charset="-122"/>
                <a:ea typeface="微软雅黑" panose="020B0503020204020204" charset="-122"/>
                <a:cs typeface="微软雅黑" panose="020B0503020204020204" charset="-122"/>
              </a:rPr>
              <a:t>Cavite</a:t>
            </a:r>
            <a:r>
              <a:rPr lang="zh-CN" altLang="en-US" sz="1400">
                <a:latin typeface="微软雅黑" panose="020B0503020204020204" charset="-122"/>
                <a:ea typeface="微软雅黑" panose="020B0503020204020204" charset="-122"/>
                <a:cs typeface="微软雅黑" panose="020B0503020204020204" charset="-122"/>
              </a:rPr>
              <a:t>表明旅游或农业主导的地区协调性较好但耦合度低。</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00380" y="909320"/>
            <a:ext cx="8142605" cy="4939030"/>
          </a:xfrm>
          <a:prstGeom prst="rect">
            <a:avLst/>
          </a:prstGeom>
          <a:noFill/>
        </p:spPr>
        <p:txBody>
          <a:bodyPr wrap="square" rtlCol="0">
            <a:spAutoFit/>
          </a:bodyPr>
          <a:p>
            <a:pPr>
              <a:lnSpc>
                <a:spcPct val="150000"/>
              </a:lnSpc>
            </a:pPr>
            <a:r>
              <a:rPr lang="zh-CN" altLang="en-US" sz="1400" b="1">
                <a:latin typeface="微软雅黑" panose="020B0503020204020204" charset="-122"/>
                <a:ea typeface="微软雅黑" panose="020B0503020204020204" charset="-122"/>
                <a:cs typeface="微软雅黑" panose="020B0503020204020204" charset="-122"/>
              </a:rPr>
              <a:t>低协调国家：</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东帝汶：除首都</a:t>
            </a:r>
            <a:r>
              <a:rPr lang="en-US" altLang="zh-CN" sz="1400">
                <a:latin typeface="微软雅黑" panose="020B0503020204020204" charset="-122"/>
                <a:ea typeface="微软雅黑" panose="020B0503020204020204" charset="-122"/>
                <a:cs typeface="微软雅黑" panose="020B0503020204020204" charset="-122"/>
              </a:rPr>
              <a:t>Dili</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类外，所有地区均为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类，反映国家整体发展水平低，</a:t>
            </a:r>
            <a:r>
              <a:rPr lang="en-US" altLang="zh-CN" sz="1400">
                <a:latin typeface="微软雅黑" panose="020B0503020204020204" charset="-122"/>
                <a:ea typeface="微软雅黑" panose="020B0503020204020204" charset="-122"/>
                <a:cs typeface="微软雅黑" panose="020B0503020204020204" charset="-122"/>
              </a:rPr>
              <a:t>NBS</a:t>
            </a:r>
            <a:r>
              <a:rPr lang="zh-CN" altLang="en-US" sz="1400">
                <a:latin typeface="微软雅黑" panose="020B0503020204020204" charset="-122"/>
                <a:ea typeface="微软雅黑" panose="020B0503020204020204" charset="-122"/>
                <a:cs typeface="微软雅黑" panose="020B0503020204020204" charset="-122"/>
              </a:rPr>
              <a:t>供需严重失衡。</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老挝：绝大多数地区为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类，仅首都</a:t>
            </a:r>
            <a:r>
              <a:rPr lang="en-US" altLang="zh-CN" sz="1400">
                <a:latin typeface="微软雅黑" panose="020B0503020204020204" charset="-122"/>
                <a:ea typeface="微软雅黑" panose="020B0503020204020204" charset="-122"/>
                <a:cs typeface="微软雅黑" panose="020B0503020204020204" charset="-122"/>
              </a:rPr>
              <a:t>Vientiane Prefecture</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类，显示高度依赖首都的集中发展。</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缅甸：除</a:t>
            </a:r>
            <a:r>
              <a:rPr lang="en-US" altLang="zh-CN" sz="1400">
                <a:latin typeface="微软雅黑" panose="020B0503020204020204" charset="-122"/>
                <a:ea typeface="微软雅黑" panose="020B0503020204020204" charset="-122"/>
                <a:cs typeface="微软雅黑" panose="020B0503020204020204" charset="-122"/>
              </a:rPr>
              <a:t>Yangon</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类和</a:t>
            </a:r>
            <a:r>
              <a:rPr lang="en-US" altLang="zh-CN" sz="1400">
                <a:latin typeface="微软雅黑" panose="020B0503020204020204" charset="-122"/>
                <a:ea typeface="微软雅黑" panose="020B0503020204020204" charset="-122"/>
                <a:cs typeface="微软雅黑" panose="020B0503020204020204" charset="-122"/>
              </a:rPr>
              <a:t>Naypyitaw</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类外，其余均为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类，表明政治经济不稳定影响系统协调。</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柬埔寨：有</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类地区（如</a:t>
            </a:r>
            <a:r>
              <a:rPr lang="en-US" altLang="zh-CN" sz="1400">
                <a:latin typeface="微软雅黑" panose="020B0503020204020204" charset="-122"/>
                <a:ea typeface="微软雅黑" panose="020B0503020204020204" charset="-122"/>
                <a:cs typeface="微软雅黑" panose="020B0503020204020204" charset="-122"/>
              </a:rPr>
              <a:t>Phnom Penh</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Kandal</a:t>
            </a:r>
            <a:r>
              <a:rPr lang="zh-CN" altLang="en-US" sz="1400">
                <a:latin typeface="微软雅黑" panose="020B0503020204020204" charset="-122"/>
                <a:ea typeface="微软雅黑" panose="020B0503020204020204" charset="-122"/>
                <a:cs typeface="微软雅黑" panose="020B0503020204020204" charset="-122"/>
              </a:rPr>
              <a:t>），但农村省份（如</a:t>
            </a:r>
            <a:r>
              <a:rPr lang="en-US" altLang="zh-CN" sz="1400">
                <a:latin typeface="微软雅黑" panose="020B0503020204020204" charset="-122"/>
                <a:ea typeface="微软雅黑" panose="020B0503020204020204" charset="-122"/>
                <a:cs typeface="微软雅黑" panose="020B0503020204020204" charset="-122"/>
              </a:rPr>
              <a:t>Kampong Speu</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Svay Rieng</a:t>
            </a:r>
            <a:r>
              <a:rPr lang="zh-CN" altLang="en-US" sz="1400">
                <a:latin typeface="微软雅黑" panose="020B0503020204020204" charset="-122"/>
                <a:ea typeface="微软雅黑" panose="020B0503020204020204" charset="-122"/>
                <a:cs typeface="微软雅黑" panose="020B0503020204020204" charset="-122"/>
              </a:rPr>
              <a:t>）多为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类地区（如</a:t>
            </a:r>
            <a:r>
              <a:rPr lang="en-US" altLang="zh-CN" sz="1400">
                <a:latin typeface="微软雅黑" panose="020B0503020204020204" charset="-122"/>
                <a:ea typeface="微软雅黑" panose="020B0503020204020204" charset="-122"/>
                <a:cs typeface="微软雅黑" panose="020B0503020204020204" charset="-122"/>
              </a:rPr>
              <a:t>Kratie</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Siem Reap</a:t>
            </a:r>
            <a:r>
              <a:rPr lang="zh-CN" altLang="en-US" sz="1400">
                <a:latin typeface="微软雅黑" panose="020B0503020204020204" charset="-122"/>
                <a:ea typeface="微软雅黑" panose="020B0503020204020204" charset="-122"/>
                <a:cs typeface="微软雅黑" panose="020B0503020204020204" charset="-122"/>
              </a:rPr>
              <a:t>）表示旅游区耦合度高但协调不足。</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400">
                <a:latin typeface="微软雅黑" panose="020B0503020204020204" charset="-122"/>
                <a:ea typeface="微软雅黑" panose="020B0503020204020204" charset="-122"/>
                <a:cs typeface="微软雅黑" panose="020B0503020204020204" charset="-122"/>
              </a:rPr>
              <a:t>4. </a:t>
            </a:r>
            <a:r>
              <a:rPr lang="zh-CN" altLang="en-US" sz="1400">
                <a:latin typeface="微软雅黑" panose="020B0503020204020204" charset="-122"/>
                <a:ea typeface="微软雅黑" panose="020B0503020204020204" charset="-122"/>
                <a:cs typeface="微软雅黑" panose="020B0503020204020204" charset="-122"/>
              </a:rPr>
              <a:t>文莱和泰国：</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文莱：仅</a:t>
            </a:r>
            <a:r>
              <a:rPr lang="en-US" altLang="zh-CN" sz="1400">
                <a:latin typeface="微软雅黑" panose="020B0503020204020204" charset="-122"/>
                <a:ea typeface="微软雅黑" panose="020B0503020204020204" charset="-122"/>
                <a:cs typeface="微软雅黑" panose="020B0503020204020204" charset="-122"/>
              </a:rPr>
              <a:t>Brunei and Muara</a:t>
            </a:r>
            <a:r>
              <a:rPr lang="zh-CN" altLang="en-US" sz="1400">
                <a:latin typeface="微软雅黑" panose="020B0503020204020204" charset="-122"/>
                <a:ea typeface="微软雅黑" panose="020B0503020204020204" charset="-122"/>
                <a:cs typeface="微软雅黑" panose="020B0503020204020204" charset="-122"/>
              </a:rPr>
              <a:t>为</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类，其他地区为</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类，显示资源依赖型经济的局限性。</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泰国：四类分布均匀，</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类在都市区，</a:t>
            </a:r>
            <a:r>
              <a:rPr lang="en-US" altLang="zh-CN" sz="1400">
                <a:latin typeface="微软雅黑" panose="020B0503020204020204" charset="-122"/>
                <a:ea typeface="微软雅黑" panose="020B0503020204020204" charset="-122"/>
                <a:cs typeface="微软雅黑" panose="020B0503020204020204" charset="-122"/>
              </a:rPr>
              <a:t>II</a:t>
            </a:r>
            <a:r>
              <a:rPr lang="zh-CN" altLang="en-US" sz="1400">
                <a:latin typeface="微软雅黑" panose="020B0503020204020204" charset="-122"/>
                <a:ea typeface="微软雅黑" panose="020B0503020204020204" charset="-122"/>
                <a:cs typeface="微软雅黑" panose="020B0503020204020204" charset="-122"/>
              </a:rPr>
              <a:t>类在旅游区（如</a:t>
            </a:r>
            <a:r>
              <a:rPr lang="en-US" altLang="zh-CN" sz="1400">
                <a:latin typeface="微软雅黑" panose="020B0503020204020204" charset="-122"/>
                <a:ea typeface="微软雅黑" panose="020B0503020204020204" charset="-122"/>
                <a:cs typeface="微软雅黑" panose="020B0503020204020204" charset="-122"/>
              </a:rPr>
              <a:t>Phuket</a:t>
            </a:r>
            <a:r>
              <a:rPr lang="zh-CN" altLang="en-US" sz="1400">
                <a:latin typeface="微软雅黑" panose="020B0503020204020204" charset="-122"/>
                <a:ea typeface="微软雅黑" panose="020B0503020204020204" charset="-122"/>
                <a:cs typeface="微软雅黑" panose="020B0503020204020204" charset="-122"/>
              </a:rPr>
              <a:t>）、</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类在农业区，</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类在工业区（如</a:t>
            </a:r>
            <a:r>
              <a:rPr lang="en-US" altLang="zh-CN" sz="1400">
                <a:latin typeface="微软雅黑" panose="020B0503020204020204" charset="-122"/>
                <a:ea typeface="微软雅黑" panose="020B0503020204020204" charset="-122"/>
                <a:cs typeface="微软雅黑" panose="020B0503020204020204" charset="-122"/>
              </a:rPr>
              <a:t>Lop Buri</a:t>
            </a:r>
            <a:r>
              <a:rPr lang="zh-CN" altLang="en-US" sz="1400">
                <a:latin typeface="微软雅黑" panose="020B0503020204020204" charset="-122"/>
                <a:ea typeface="微软雅黑" panose="020B0503020204020204" charset="-122"/>
                <a:cs typeface="微软雅黑" panose="020B0503020204020204" charset="-122"/>
              </a:rPr>
              <a:t>），反映多元经济结构。</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2"/>
            <p:custDataLst>
              <p:tags r:id="rId1"/>
            </p:custDataLst>
          </p:nvPr>
        </p:nvSpPr>
        <p:spPr>
          <a:xfrm>
            <a:off x="456565" y="1974850"/>
            <a:ext cx="8227060" cy="4177665"/>
          </a:xfrm>
        </p:spPr>
        <p:txBody>
          <a:bodyPr>
            <a:normAutofit fontScale="90000" lnSpcReduction="10000"/>
          </a:bodyPr>
          <a:p>
            <a:r>
              <a:rPr lang="en-US" altLang="zh-CN"/>
              <a:t>2024</a:t>
            </a:r>
            <a:r>
              <a:rPr lang="zh-CN" altLang="en-US"/>
              <a:t>年</a:t>
            </a:r>
            <a:r>
              <a:rPr lang="en-US" altLang="zh-CN"/>
              <a:t>4</a:t>
            </a:r>
            <a:r>
              <a:rPr lang="zh-CN" altLang="en-US"/>
              <a:t>月</a:t>
            </a:r>
            <a:r>
              <a:rPr lang="en-US" altLang="zh-CN"/>
              <a:t>24</a:t>
            </a:r>
            <a:r>
              <a:rPr lang="zh-CN" altLang="en-US"/>
              <a:t>日，在世界自然保护联盟（</a:t>
            </a:r>
            <a:r>
              <a:rPr lang="en-US" altLang="zh-CN"/>
              <a:t>IUCN</a:t>
            </a:r>
            <a:r>
              <a:rPr lang="zh-CN" altLang="en-US"/>
              <a:t>）的支持下，</a:t>
            </a:r>
            <a:r>
              <a:rPr lang="en-US" altLang="zh-CN"/>
              <a:t> </a:t>
            </a:r>
            <a:r>
              <a:rPr lang="zh-CN" altLang="en-US"/>
              <a:t>北京大学</a:t>
            </a:r>
            <a:r>
              <a:rPr lang="en-US" altLang="zh-CN"/>
              <a:t>“NBS</a:t>
            </a:r>
            <a:r>
              <a:rPr lang="zh-CN" altLang="en-US"/>
              <a:t>全球创新中心</a:t>
            </a:r>
            <a:r>
              <a:rPr lang="en-US" altLang="zh-CN"/>
              <a:t>”</a:t>
            </a:r>
            <a:r>
              <a:rPr lang="zh-CN" altLang="en-US"/>
              <a:t>揭牌仪式在北京大学建筑与景观设计学院隆重举行。本次仪式旨在支持并响应</a:t>
            </a:r>
            <a:r>
              <a:rPr lang="en-US" altLang="zh-CN"/>
              <a:t>2024</a:t>
            </a:r>
            <a:r>
              <a:rPr lang="zh-CN" altLang="en-US"/>
              <a:t>世界地球日主题活动，其宗旨是推动基于自然的解决方案的创新研究，为应对气候变化和生态环境问题挑战提供新的思路和解决方案。在这次仪式上，还一同举行了</a:t>
            </a:r>
            <a:r>
              <a:rPr lang="en-US" altLang="zh-CN"/>
              <a:t>“</a:t>
            </a:r>
            <a:r>
              <a:rPr lang="zh-CN" altLang="en-US" b="1"/>
              <a:t>基于自然的解决方案亚洲中心创新基地</a:t>
            </a:r>
            <a:r>
              <a:rPr lang="en-US" altLang="zh-CN"/>
              <a:t>”</a:t>
            </a:r>
            <a:r>
              <a:rPr lang="zh-CN" altLang="en-US"/>
              <a:t>的揭牌仪式。</a:t>
            </a:r>
            <a:endParaRPr lang="zh-CN" altLang="en-US"/>
          </a:p>
          <a:p>
            <a:r>
              <a:rPr lang="en-US" altLang="zh-CN"/>
              <a:t>2025</a:t>
            </a:r>
            <a:r>
              <a:t>年</a:t>
            </a:r>
            <a:r>
              <a:rPr lang="en-US" altLang="zh-CN"/>
              <a:t>7</a:t>
            </a:r>
            <a:r>
              <a:rPr lang="zh-CN" altLang="en-US"/>
              <a:t>月</a:t>
            </a:r>
            <a:r>
              <a:rPr lang="en-US" altLang="zh-CN"/>
              <a:t>1</a:t>
            </a:r>
            <a:r>
              <a:rPr lang="zh-CN" altLang="en-US"/>
              <a:t>日，世界自然保护联盟（</a:t>
            </a:r>
            <a:r>
              <a:rPr lang="en-US" altLang="zh-CN"/>
              <a:t>IUCN</a:t>
            </a:r>
            <a:r>
              <a:rPr lang="zh-CN" altLang="en-US"/>
              <a:t>）正式授予北京大学建筑与景观设计学院院长、美国艺术与科学院院士俞孔坚首位</a:t>
            </a:r>
            <a:r>
              <a:rPr lang="en-US" altLang="zh-CN"/>
              <a:t>“NbS</a:t>
            </a:r>
            <a:r>
              <a:rPr lang="zh-CN" altLang="en-US"/>
              <a:t>全球领航者（</a:t>
            </a:r>
            <a:r>
              <a:rPr lang="en-US" altLang="zh-CN"/>
              <a:t>Champion for Nature-based Solutions</a:t>
            </a:r>
            <a:r>
              <a:rPr lang="zh-CN" altLang="en-US"/>
              <a:t>）</a:t>
            </a:r>
            <a:r>
              <a:rPr lang="en-US" altLang="zh-CN"/>
              <a:t>”</a:t>
            </a:r>
            <a:r>
              <a:rPr lang="zh-CN" altLang="en-US"/>
              <a:t>，以表彰其在生态修复与可持续设计领域的卓越贡献。</a:t>
            </a:r>
            <a:endParaRPr lang="zh-CN" altLang="en-US"/>
          </a:p>
          <a:p>
            <a:r>
              <a:rPr lang="zh-CN" altLang="en-US"/>
              <a:t>俞孔坚及其带领的科研与实践团队长期致力于</a:t>
            </a:r>
            <a:r>
              <a:rPr lang="en-US" altLang="zh-CN"/>
              <a:t>NbS</a:t>
            </a:r>
            <a:r>
              <a:rPr lang="zh-CN" altLang="en-US"/>
              <a:t>、</a:t>
            </a:r>
            <a:r>
              <a:rPr lang="en-US" altLang="zh-CN"/>
              <a:t>“</a:t>
            </a:r>
            <a:r>
              <a:rPr lang="zh-CN" altLang="en-US"/>
              <a:t>海绵城市</a:t>
            </a:r>
            <a:r>
              <a:rPr lang="en-US" altLang="zh-CN"/>
              <a:t>”</a:t>
            </a:r>
            <a:r>
              <a:rPr lang="zh-CN" altLang="en-US"/>
              <a:t>与海绵地球理论研究与实践，将中国传统智慧与现代生态技术结合，推动城市与自然和谐共生，探索基于自然的地球疗愈和气候韧性行动途径，其团队在世界</a:t>
            </a:r>
            <a:r>
              <a:rPr lang="en-US" altLang="zh-CN"/>
              <a:t>200</a:t>
            </a:r>
            <a:r>
              <a:rPr lang="zh-CN" altLang="en-US"/>
              <a:t>多个城市设计建成的大量项目在全球范围内成为</a:t>
            </a:r>
            <a:r>
              <a:rPr lang="en-US" altLang="zh-CN"/>
              <a:t>NbS</a:t>
            </a:r>
            <a:r>
              <a:rPr lang="zh-CN" altLang="en-US"/>
              <a:t>实践典范，有效应对气候变化、洪涝灾害及生物多样性丧失等挑战，促进社区建设和经济发展。</a:t>
            </a:r>
            <a:endParaRPr lang="zh-CN" altLang="en-US"/>
          </a:p>
          <a:p>
            <a:r>
              <a:rPr lang="zh-CN" altLang="en-US"/>
              <a:t>全球首期基于自然的解决方案暑期学校（</a:t>
            </a:r>
            <a:r>
              <a:rPr lang="en-US" altLang="zh-CN"/>
              <a:t>NbS Summer School</a:t>
            </a:r>
            <a:r>
              <a:rPr lang="zh-CN" altLang="en-US"/>
              <a:t>）在安徽西溪南古村落落幕。</a:t>
            </a:r>
            <a:endParaRPr lang="zh-CN" altLang="en-US"/>
          </a:p>
          <a:p>
            <a:r>
              <a:rPr lang="en-US" altLang="zh-CN"/>
              <a:t>https://www.cala.pku.edu.cn/info/1003/2736.htm</a:t>
            </a:r>
            <a:endParaRPr lang="en-US" altLang="zh-CN"/>
          </a:p>
          <a:p>
            <a:r>
              <a:rPr lang="en-US" altLang="zh-CN"/>
              <a:t>https://news.pku.edu.cn/xwzh/b0852c6eba4544c19eb1c3e87a0eae39.htm#10006-weixin-1-52626-6b3bffd01fdde4900130bc5a2751b6d1</a:t>
            </a:r>
            <a:endParaRPr lang="en-US" altLang="zh-CN"/>
          </a:p>
        </p:txBody>
      </p:sp>
      <p:sp>
        <p:nvSpPr>
          <p:cNvPr id="3" name="标题 2"/>
          <p:cNvSpPr>
            <a:spLocks noGrp="1"/>
          </p:cNvSpPr>
          <p:nvPr>
            <p:ph type="title" idx="1"/>
            <p:custDataLst>
              <p:tags r:id="rId2"/>
            </p:custDataLst>
          </p:nvPr>
        </p:nvSpPr>
        <p:spPr/>
        <p:txBody>
          <a:bodyPr>
            <a:normAutofit fontScale="90000"/>
          </a:bodyPr>
          <a:p>
            <a:r>
              <a:rPr lang="zh-CN" altLang="en-US"/>
              <a:t>北京大学</a:t>
            </a:r>
            <a:r>
              <a:rPr lang="en-US" altLang="zh-CN"/>
              <a:t>“NBS</a:t>
            </a:r>
            <a:r>
              <a:rPr lang="zh-CN" altLang="en-US"/>
              <a:t>全球创新中心</a:t>
            </a:r>
            <a:r>
              <a:rPr lang="en-US" altLang="zh-CN"/>
              <a:t>”</a:t>
            </a:r>
            <a:endParaRPr lang="en-US" altLang="zh-CN"/>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2"/>
            <p:custDataLst>
              <p:tags r:id="rId1"/>
            </p:custDataLst>
          </p:nvPr>
        </p:nvSpPr>
        <p:spPr>
          <a:xfrm>
            <a:off x="456565" y="1974850"/>
            <a:ext cx="8227060" cy="4474845"/>
          </a:xfrm>
        </p:spPr>
        <p:txBody>
          <a:bodyPr>
            <a:normAutofit/>
          </a:bodyPr>
          <a:p>
            <a:r>
              <a:rPr lang="zh-CN" altLang="en-US" sz="1200"/>
              <a:t>该中心致力于通过开展</a:t>
            </a:r>
            <a:r>
              <a:rPr lang="en-US" altLang="zh-CN" sz="1200"/>
              <a:t>NbS</a:t>
            </a:r>
            <a:r>
              <a:rPr lang="zh-CN" altLang="en-US" sz="1200"/>
              <a:t>研究、本土化实践与国际合作，分享上海河口海洋型超大城市</a:t>
            </a:r>
            <a:r>
              <a:rPr lang="en-US" altLang="zh-CN" sz="1200"/>
              <a:t>“</a:t>
            </a:r>
            <a:r>
              <a:rPr lang="zh-CN" altLang="en-US" sz="1200"/>
              <a:t>生态之城</a:t>
            </a:r>
            <a:r>
              <a:rPr lang="en-US" altLang="zh-CN" sz="1200"/>
              <a:t>”</a:t>
            </a:r>
            <a:r>
              <a:rPr lang="zh-CN" altLang="en-US" sz="1200"/>
              <a:t>的建设经验，传播和宣介生态文明建设</a:t>
            </a:r>
            <a:r>
              <a:rPr lang="en-US" altLang="zh-CN" sz="1200"/>
              <a:t>“</a:t>
            </a:r>
            <a:r>
              <a:rPr lang="zh-CN" altLang="en-US" sz="1200"/>
              <a:t>中国方案</a:t>
            </a:r>
            <a:r>
              <a:rPr lang="en-US" altLang="zh-CN" sz="1200"/>
              <a:t>”</a:t>
            </a:r>
            <a:r>
              <a:rPr lang="zh-CN" altLang="en-US" sz="1200"/>
              <a:t>，共创高密度人居环境下人与自然和谐共生的可持续发展典范，促进亚洲和全球生态保护与绿色发展。</a:t>
            </a:r>
            <a:endParaRPr lang="en-US" altLang="zh-CN" sz="1200"/>
          </a:p>
          <a:p>
            <a:r>
              <a:rPr lang="zh-CN" altLang="en-US" sz="1200"/>
              <a:t>复兴岛作为</a:t>
            </a:r>
            <a:r>
              <a:rPr lang="en-US" altLang="zh-CN" sz="1200"/>
              <a:t>NbS</a:t>
            </a:r>
            <a:r>
              <a:rPr lang="zh-CN" altLang="en-US" sz="1200"/>
              <a:t>上海中心成立的见证地，围绕</a:t>
            </a:r>
            <a:r>
              <a:rPr lang="en-US" altLang="zh-CN" sz="1200"/>
              <a:t>“</a:t>
            </a:r>
            <a:r>
              <a:rPr lang="zh-CN" altLang="en-US" sz="1200"/>
              <a:t>数字智能岛、设计艺术岛、人民城市岛</a:t>
            </a:r>
            <a:r>
              <a:rPr lang="en-US" altLang="zh-CN" sz="1200"/>
              <a:t>”</a:t>
            </a:r>
            <a:r>
              <a:rPr lang="zh-CN" altLang="en-US" sz="1200"/>
              <a:t>的总体定位，通过运用基于自然的解决方案，突出岛屿空间特点，将自然修复与城市发展有机融合，恢复自然基因、柔化生态岸线、拓展功能复合，营造蓝绿交织、多元共生、水岛共融的江心岛意向，为本地原生动植物生存、市民亲水亲湿创造良好的生态共栖空间。复兴岛也是本次上海案例的重要生态节点之一。</a:t>
            </a:r>
            <a:endParaRPr lang="zh-CN" altLang="en-US" sz="1200"/>
          </a:p>
          <a:p>
            <a:r>
              <a:rPr lang="zh-CN" altLang="en-US" sz="1200"/>
              <a:t>会上全球首发</a:t>
            </a:r>
            <a:r>
              <a:rPr lang="en-US" altLang="zh-CN" sz="1200"/>
              <a:t>NbS</a:t>
            </a:r>
            <a:r>
              <a:rPr lang="zh-CN" altLang="en-US" sz="1200"/>
              <a:t>上海案例。上海市规划和自然资源局局长张玉鑫发布了《基于自然解决方案的黄浦江流域生态保护修复实践》上海案例。围绕</a:t>
            </a:r>
            <a:r>
              <a:rPr lang="en-US" altLang="zh-CN" sz="1200"/>
              <a:t>“</a:t>
            </a:r>
            <a:r>
              <a:rPr lang="zh-CN" altLang="en-US" sz="1200"/>
              <a:t>上海</a:t>
            </a:r>
            <a:r>
              <a:rPr lang="en-US" altLang="zh-CN" sz="1200"/>
              <a:t>2035”</a:t>
            </a:r>
            <a:r>
              <a:rPr lang="zh-CN" altLang="en-US" sz="1200"/>
              <a:t>总规确定的生态之城目标和</a:t>
            </a:r>
            <a:r>
              <a:rPr lang="en-US" altLang="zh-CN" sz="1200"/>
              <a:t>“</a:t>
            </a:r>
            <a:r>
              <a:rPr lang="zh-CN" altLang="en-US" sz="1200"/>
              <a:t>双环、九廊、十区</a:t>
            </a:r>
            <a:r>
              <a:rPr lang="en-US" altLang="zh-CN" sz="1200"/>
              <a:t>”</a:t>
            </a:r>
            <a:r>
              <a:rPr lang="zh-CN" altLang="en-US" sz="1200"/>
              <a:t>生态网络空间格局，将</a:t>
            </a:r>
            <a:r>
              <a:rPr lang="en-US" altLang="zh-CN" sz="1200"/>
              <a:t>NbS</a:t>
            </a:r>
            <a:r>
              <a:rPr lang="zh-CN" altLang="en-US" sz="1200"/>
              <a:t>作为实施生态之城和生态网络的一个重要手段。案例重点分享了上海</a:t>
            </a:r>
            <a:r>
              <a:rPr lang="en-US" altLang="zh-CN" sz="1200"/>
              <a:t>“</a:t>
            </a:r>
            <a:r>
              <a:rPr lang="zh-CN" altLang="en-US" sz="1200"/>
              <a:t>沪派江南</a:t>
            </a:r>
            <a:r>
              <a:rPr lang="en-US" altLang="zh-CN" sz="1200"/>
              <a:t>”</a:t>
            </a:r>
            <a:r>
              <a:rPr lang="zh-CN" altLang="en-US" sz="1200"/>
              <a:t>、世博文化公园、复兴岛生态共栖空间、韧性海岸带等基于自然的生态保护修复规划理念和实践成果。构建</a:t>
            </a:r>
            <a:r>
              <a:rPr lang="en-US" altLang="zh-CN" sz="1200"/>
              <a:t>“</a:t>
            </a:r>
            <a:r>
              <a:rPr lang="zh-CN" altLang="en-US" sz="1200"/>
              <a:t>滩水林田湖荡湾</a:t>
            </a:r>
            <a:r>
              <a:rPr lang="en-US" altLang="zh-CN" sz="1200"/>
              <a:t>”</a:t>
            </a:r>
            <a:r>
              <a:rPr lang="zh-CN" altLang="en-US" sz="1200"/>
              <a:t>湿意渗透的蓝绿空间基底，创新实施</a:t>
            </a:r>
            <a:r>
              <a:rPr lang="en-US" altLang="zh-CN" sz="1200"/>
              <a:t>“</a:t>
            </a:r>
            <a:r>
              <a:rPr lang="zh-CN" altLang="en-US" sz="1200"/>
              <a:t>上游生态涵养保育、中游城绿融合共生、下游海陆韧性协同</a:t>
            </a:r>
            <a:r>
              <a:rPr lang="en-US" altLang="zh-CN" sz="1200"/>
              <a:t>”</a:t>
            </a:r>
            <a:r>
              <a:rPr lang="zh-CN" altLang="en-US" sz="1200"/>
              <a:t>全流域系统治理的新模式。</a:t>
            </a:r>
            <a:endParaRPr lang="zh-CN" altLang="en-US" sz="1200"/>
          </a:p>
          <a:p>
            <a:r>
              <a:rPr lang="en-US" altLang="zh-CN" sz="1200"/>
              <a:t>https://ghzyj.sh.gov.cn/tpxw/20250624/a437df7fb9294a82b5fbb36de0dd911f.html</a:t>
            </a:r>
            <a:endParaRPr lang="en-US" altLang="zh-CN" sz="1200"/>
          </a:p>
        </p:txBody>
      </p:sp>
      <p:sp>
        <p:nvSpPr>
          <p:cNvPr id="3" name="标题 2"/>
          <p:cNvSpPr>
            <a:spLocks noGrp="1"/>
          </p:cNvSpPr>
          <p:nvPr>
            <p:ph type="title" idx="1"/>
            <p:custDataLst>
              <p:tags r:id="rId2"/>
            </p:custDataLst>
          </p:nvPr>
        </p:nvSpPr>
        <p:spPr/>
        <p:txBody>
          <a:bodyPr>
            <a:normAutofit fontScale="90000"/>
          </a:bodyPr>
          <a:p>
            <a:r>
              <a:rPr lang="zh-CN" altLang="en-US"/>
              <a:t>全球首个</a:t>
            </a:r>
            <a:r>
              <a:rPr lang="en-US" altLang="zh-CN"/>
              <a:t>NbS</a:t>
            </a:r>
            <a:r>
              <a:rPr lang="zh-CN" altLang="en-US"/>
              <a:t>城市中心</a:t>
            </a:r>
            <a:r>
              <a:rPr lang="en-US" altLang="zh-CN"/>
              <a:t>——</a:t>
            </a:r>
            <a:r>
              <a:rPr lang="zh-CN" altLang="en-US"/>
              <a:t>上海中心成立</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2"/>
            <p:custDataLst>
              <p:tags r:id="rId1"/>
            </p:custDataLst>
          </p:nvPr>
        </p:nvSpPr>
        <p:spPr>
          <a:xfrm>
            <a:off x="456565" y="1974850"/>
            <a:ext cx="8227060" cy="4474845"/>
          </a:xfrm>
        </p:spPr>
        <p:txBody>
          <a:bodyPr>
            <a:normAutofit lnSpcReduction="20000"/>
          </a:bodyPr>
          <a:p>
            <a:r>
              <a:rPr lang="zh-CN" altLang="en-US" sz="1200"/>
              <a:t>发起与成立：</a:t>
            </a:r>
            <a:endParaRPr lang="zh-CN" altLang="en-US" sz="1200"/>
          </a:p>
          <a:p>
            <a:pPr marL="0" indent="0">
              <a:buNone/>
            </a:pPr>
            <a:r>
              <a:rPr lang="zh-CN" altLang="en-US" sz="1200"/>
              <a:t>发起方：</a:t>
            </a:r>
            <a:r>
              <a:rPr lang="en-US" altLang="zh-CN" sz="1200"/>
              <a:t> </a:t>
            </a:r>
            <a:r>
              <a:rPr lang="zh-CN" altLang="en-US" sz="1200"/>
              <a:t>该中心由</a:t>
            </a:r>
            <a:r>
              <a:rPr lang="en-US" altLang="zh-CN" sz="1200"/>
              <a:t> </a:t>
            </a:r>
            <a:r>
              <a:rPr lang="zh-CN" altLang="en-US" sz="1200"/>
              <a:t>世界自然基金会（瑞士）北京代表处（</a:t>
            </a:r>
            <a:r>
              <a:rPr lang="en-US" altLang="zh-CN" sz="1200"/>
              <a:t>WWF</a:t>
            </a:r>
            <a:r>
              <a:rPr lang="zh-CN" altLang="en-US" sz="1200"/>
              <a:t>）、深圳市一个地球自然基金会（</a:t>
            </a:r>
            <a:r>
              <a:rPr lang="en-US" altLang="zh-CN" sz="1200"/>
              <a:t>OPF</a:t>
            </a:r>
            <a:r>
              <a:rPr lang="zh-CN" altLang="en-US" sz="1200"/>
              <a:t>）</a:t>
            </a:r>
            <a:r>
              <a:rPr lang="en-US" altLang="zh-CN" sz="1200"/>
              <a:t> </a:t>
            </a:r>
            <a:r>
              <a:rPr lang="zh-CN" altLang="en-US" sz="1200"/>
              <a:t>和</a:t>
            </a:r>
            <a:r>
              <a:rPr lang="en-US" altLang="zh-CN" sz="1200"/>
              <a:t> </a:t>
            </a:r>
            <a:r>
              <a:rPr lang="zh-CN" altLang="en-US" sz="1200"/>
              <a:t>上海市生态气象和遥感中心</a:t>
            </a:r>
            <a:r>
              <a:rPr lang="en-US" altLang="zh-CN" sz="1200"/>
              <a:t> </a:t>
            </a:r>
            <a:r>
              <a:rPr lang="zh-CN" altLang="en-US" sz="1200"/>
              <a:t>共同发起。</a:t>
            </a:r>
            <a:endParaRPr lang="zh-CN" altLang="en-US" sz="1200"/>
          </a:p>
          <a:p>
            <a:pPr marL="0" indent="0">
              <a:buNone/>
            </a:pPr>
            <a:r>
              <a:rPr lang="zh-CN" altLang="en-US" sz="1200"/>
              <a:t>成立时间：</a:t>
            </a:r>
            <a:r>
              <a:rPr lang="en-US" altLang="zh-CN" sz="1200"/>
              <a:t> 2021</a:t>
            </a:r>
            <a:r>
              <a:rPr lang="zh-CN" altLang="en-US" sz="1200"/>
              <a:t>年</a:t>
            </a:r>
            <a:r>
              <a:rPr lang="en-US" altLang="zh-CN" sz="1200"/>
              <a:t>10</a:t>
            </a:r>
            <a:r>
              <a:rPr lang="zh-CN" altLang="en-US" sz="1200"/>
              <a:t>月</a:t>
            </a:r>
            <a:r>
              <a:rPr lang="en-US" altLang="zh-CN" sz="1200"/>
              <a:t>29</a:t>
            </a:r>
            <a:r>
              <a:rPr lang="zh-CN" altLang="en-US" sz="1200"/>
              <a:t>日，在</a:t>
            </a:r>
            <a:r>
              <a:rPr lang="en-US" altLang="zh-CN" sz="1200"/>
              <a:t>“2021</a:t>
            </a:r>
            <a:r>
              <a:rPr lang="zh-CN" altLang="en-US" sz="1200"/>
              <a:t>第五届国际城市生态论坛</a:t>
            </a:r>
            <a:r>
              <a:rPr lang="en-US" altLang="zh-CN" sz="1200"/>
              <a:t>”</a:t>
            </a:r>
            <a:r>
              <a:rPr lang="zh-CN" altLang="en-US" sz="1200"/>
              <a:t>上正式宣告成立。</a:t>
            </a:r>
            <a:endParaRPr lang="en-US" altLang="zh-CN" sz="1200"/>
          </a:p>
          <a:p>
            <a:r>
              <a:rPr lang="zh-CN" altLang="en-US" sz="1200"/>
              <a:t>重要意义</a:t>
            </a:r>
            <a:endParaRPr lang="zh-CN" altLang="en-US" sz="1200"/>
          </a:p>
          <a:p>
            <a:pPr marL="0" indent="0">
              <a:buNone/>
            </a:pPr>
            <a:r>
              <a:rPr lang="zh-CN" altLang="en-US" sz="1200"/>
              <a:t>全球首个：</a:t>
            </a:r>
            <a:r>
              <a:rPr lang="en-US" altLang="zh-CN" sz="1200"/>
              <a:t> </a:t>
            </a:r>
            <a:r>
              <a:rPr lang="zh-CN" altLang="en-US" sz="1200"/>
              <a:t>它是全球范围内首个在城市层级设立的</a:t>
            </a:r>
            <a:r>
              <a:rPr lang="en-US" altLang="zh-CN" sz="1200"/>
              <a:t>NbS</a:t>
            </a:r>
            <a:r>
              <a:rPr lang="zh-CN" altLang="en-US" sz="1200"/>
              <a:t>专门中心，具有开创性和示范意义，标志着</a:t>
            </a:r>
            <a:r>
              <a:rPr lang="en-US" altLang="zh-CN" sz="1200"/>
              <a:t>NbS</a:t>
            </a:r>
            <a:r>
              <a:rPr lang="zh-CN" altLang="en-US" sz="1200"/>
              <a:t>从全球倡议走向了地方实践的新阶段。</a:t>
            </a:r>
            <a:endParaRPr lang="zh-CN" altLang="en-US" sz="1200"/>
          </a:p>
          <a:p>
            <a:pPr marL="0" indent="0">
              <a:buNone/>
            </a:pPr>
            <a:r>
              <a:rPr lang="zh-CN" altLang="en-US" sz="1200"/>
              <a:t>响应国家战略：</a:t>
            </a:r>
            <a:r>
              <a:rPr lang="en-US" altLang="zh-CN" sz="1200"/>
              <a:t> </a:t>
            </a:r>
            <a:r>
              <a:rPr lang="zh-CN" altLang="en-US" sz="1200"/>
              <a:t>紧密契合中国的</a:t>
            </a:r>
            <a:r>
              <a:rPr lang="en-US" altLang="zh-CN" sz="1200"/>
              <a:t> “</a:t>
            </a:r>
            <a:r>
              <a:rPr lang="zh-CN" altLang="en-US" sz="1200"/>
              <a:t>生态文明建设</a:t>
            </a:r>
            <a:r>
              <a:rPr lang="en-US" altLang="zh-CN" sz="1200"/>
              <a:t>” </a:t>
            </a:r>
            <a:r>
              <a:rPr lang="zh-CN" altLang="en-US" sz="1200"/>
              <a:t>、</a:t>
            </a:r>
            <a:r>
              <a:rPr lang="en-US" altLang="zh-CN" sz="1200"/>
              <a:t> “</a:t>
            </a:r>
            <a:r>
              <a:rPr lang="zh-CN" altLang="en-US" sz="1200"/>
              <a:t>双碳</a:t>
            </a:r>
            <a:r>
              <a:rPr lang="en-US" altLang="zh-CN" sz="1200"/>
              <a:t>”</a:t>
            </a:r>
            <a:r>
              <a:rPr lang="zh-CN" altLang="en-US" sz="1200"/>
              <a:t>目标（碳达峰、碳中和）</a:t>
            </a:r>
            <a:r>
              <a:rPr lang="en-US" altLang="zh-CN" sz="1200"/>
              <a:t> </a:t>
            </a:r>
            <a:r>
              <a:rPr lang="zh-CN" altLang="en-US" sz="1200"/>
              <a:t>以及</a:t>
            </a:r>
            <a:r>
              <a:rPr lang="en-US" altLang="zh-CN" sz="1200"/>
              <a:t> “</a:t>
            </a:r>
            <a:r>
              <a:rPr lang="zh-CN" altLang="en-US" sz="1200"/>
              <a:t>城市更新</a:t>
            </a:r>
            <a:r>
              <a:rPr lang="en-US" altLang="zh-CN" sz="1200"/>
              <a:t>” </a:t>
            </a:r>
            <a:r>
              <a:rPr lang="zh-CN" altLang="en-US" sz="1200"/>
              <a:t>等重大国家战略。</a:t>
            </a:r>
            <a:endParaRPr lang="en-US" altLang="zh-CN" sz="1200"/>
          </a:p>
          <a:p>
            <a:pPr marL="0" indent="0">
              <a:buNone/>
            </a:pPr>
            <a:r>
              <a:rPr lang="zh-CN" altLang="en-US" sz="1200"/>
              <a:t>解决上海特有问题：</a:t>
            </a:r>
            <a:r>
              <a:rPr lang="en-US" altLang="zh-CN" sz="1200"/>
              <a:t> </a:t>
            </a:r>
            <a:r>
              <a:rPr lang="zh-CN" altLang="en-US" sz="1200"/>
              <a:t>针对上海作为超大城市面临的</a:t>
            </a:r>
            <a:r>
              <a:rPr lang="en-US" altLang="zh-CN" sz="1200"/>
              <a:t> “</a:t>
            </a:r>
            <a:r>
              <a:rPr lang="zh-CN" altLang="en-US" sz="1200"/>
              <a:t>海岸线侵蚀、内涝、热岛效应、生物多样性下降</a:t>
            </a:r>
            <a:r>
              <a:rPr lang="en-US" altLang="zh-CN" sz="1200"/>
              <a:t>” </a:t>
            </a:r>
            <a:r>
              <a:rPr lang="zh-CN" altLang="en-US" sz="1200"/>
              <a:t>等紧迫问题，提供一条低成本、高效益且具有多重协同效益的解决路径。</a:t>
            </a:r>
            <a:endParaRPr lang="zh-CN" altLang="en-US" sz="1200"/>
          </a:p>
        </p:txBody>
      </p:sp>
      <p:sp>
        <p:nvSpPr>
          <p:cNvPr id="3" name="标题 2"/>
          <p:cNvSpPr>
            <a:spLocks noGrp="1"/>
          </p:cNvSpPr>
          <p:nvPr>
            <p:ph type="title" idx="1"/>
            <p:custDataLst>
              <p:tags r:id="rId2"/>
            </p:custDataLst>
          </p:nvPr>
        </p:nvSpPr>
        <p:spPr/>
        <p:txBody>
          <a:bodyPr>
            <a:normAutofit fontScale="90000"/>
          </a:bodyPr>
          <a:p>
            <a:r>
              <a:rPr lang="zh-CN" altLang="en-US"/>
              <a:t>全球首个</a:t>
            </a:r>
            <a:r>
              <a:rPr lang="en-US" altLang="zh-CN"/>
              <a:t>NbS</a:t>
            </a:r>
            <a:r>
              <a:rPr lang="zh-CN" altLang="en-US"/>
              <a:t>城市中心</a:t>
            </a:r>
            <a:r>
              <a:rPr lang="en-US" altLang="zh-CN"/>
              <a:t>——</a:t>
            </a:r>
            <a:r>
              <a:rPr lang="zh-CN" altLang="en-US"/>
              <a:t>上海中心成立</a:t>
            </a:r>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a:spLocks noGrp="1"/>
          </p:cNvSpPr>
          <p:nvPr>
            <p:ph type="title" idx="1"/>
            <p:custDataLst>
              <p:tags r:id="rId1"/>
            </p:custDataLst>
          </p:nvPr>
        </p:nvSpPr>
        <p:spPr>
          <a:xfrm>
            <a:off x="456300" y="692520"/>
            <a:ext cx="8226900" cy="529200"/>
          </a:xfrm>
          <a:noFill/>
          <a:ln>
            <a:noFill/>
            <a:prstDash val="sysDash"/>
          </a:ln>
        </p:spPr>
        <p:txBody>
          <a:bodyPr vert="horz" wrap="square" lIns="91440" tIns="45720" rIns="91440" bIns="45720" rtlCol="0" anchor="ctr">
            <a:normAutofit fontScale="90000"/>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lgn="l"/>
            <a:r>
              <a:rPr>
                <a:sym typeface="+mn-ea"/>
              </a:rPr>
              <a:t>下一步：</a:t>
            </a:r>
            <a:r>
              <a:rPr lang="zh-CN" altLang="en-US">
                <a:sym typeface="+mn-ea"/>
              </a:rPr>
              <a:t>供需水平量化计算</a:t>
            </a:r>
            <a:endParaRPr lang="zh-CN" altLang="en-US">
              <a:sym typeface="+mn-ea"/>
            </a:endParaRPr>
          </a:p>
        </p:txBody>
      </p:sp>
      <p:pic>
        <p:nvPicPr>
          <p:cNvPr id="4" name="图片 3"/>
          <p:cNvPicPr>
            <a:picLocks noChangeAspect="1"/>
          </p:cNvPicPr>
          <p:nvPr/>
        </p:nvPicPr>
        <p:blipFill>
          <a:blip r:embed="rId2"/>
          <a:stretch>
            <a:fillRect/>
          </a:stretch>
        </p:blipFill>
        <p:spPr>
          <a:xfrm>
            <a:off x="456565" y="1268730"/>
            <a:ext cx="8301355" cy="344106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C:/Users/26390/Desktop/供需因子终极数据/标准化/结构性/耦合协调分析/S_01.pngS_01"/>
          <p:cNvPicPr>
            <a:picLocks noChangeAspect="1"/>
          </p:cNvPicPr>
          <p:nvPr>
            <p:custDataLst>
              <p:tags r:id="rId1"/>
            </p:custDataLst>
          </p:nvPr>
        </p:nvPicPr>
        <p:blipFill>
          <a:blip r:embed="rId2"/>
          <a:srcRect t="3" b="3"/>
          <a:stretch>
            <a:fillRect/>
          </a:stretch>
        </p:blipFill>
        <p:spPr>
          <a:xfrm>
            <a:off x="0" y="0"/>
            <a:ext cx="9144000" cy="6465570"/>
          </a:xfrm>
          <a:prstGeom prst="rect">
            <a:avLst/>
          </a:prstGeom>
        </p:spPr>
      </p:pic>
      <p:sp>
        <p:nvSpPr>
          <p:cNvPr id="8" name="标题 1"/>
          <p:cNvSpPr>
            <a:spLocks noGrp="1"/>
          </p:cNvSpPr>
          <p:nvPr>
            <p:custDataLst>
              <p:tags r:id="rId3"/>
            </p:custDataLst>
          </p:nvPr>
        </p:nvSpPr>
        <p:spPr>
          <a:xfrm>
            <a:off x="2124075" y="0"/>
            <a:ext cx="3785870" cy="983615"/>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zh-CN" altLang="en-US" sz="1600">
                <a:sym typeface="+mn-ea"/>
              </a:rPr>
              <a:t>结构性供给综合指数</a:t>
            </a:r>
            <a:r>
              <a:rPr lang="en-US" altLang="zh-CN" sz="1600">
                <a:sym typeface="+mn-ea"/>
              </a:rPr>
              <a:t>S</a:t>
            </a:r>
            <a:endParaRPr lang="en-US" altLang="zh-CN" sz="1600">
              <a:solidFill>
                <a:schemeClr val="tx1"/>
              </a:solidFill>
            </a:endParaRPr>
          </a:p>
          <a:p>
            <a:pPr algn="ctr"/>
            <a:r>
              <a:rPr lang="zh-CN" altLang="en-US" sz="1600">
                <a:sym typeface="+mn-ea"/>
              </a:rPr>
              <a:t>数值范围：</a:t>
            </a:r>
            <a:r>
              <a:rPr lang="en-US" altLang="zh-CN" sz="1600">
                <a:sym typeface="+mn-ea"/>
              </a:rPr>
              <a:t>0–1</a:t>
            </a:r>
            <a:r>
              <a:rPr lang="zh-CN" altLang="en-US" sz="1600">
                <a:sym typeface="+mn-ea"/>
              </a:rPr>
              <a:t>，越大表示供给越强</a:t>
            </a:r>
            <a:endParaRPr lang="zh-CN" altLang="en-US" sz="1600">
              <a:solidFill>
                <a:schemeClr val="tx1"/>
              </a:solidFill>
            </a:endParaRPr>
          </a:p>
        </p:txBody>
      </p:sp>
      <p:pic>
        <p:nvPicPr>
          <p:cNvPr id="2" name="内容占位符 1"/>
          <p:cNvPicPr>
            <a:picLocks noChangeAspect="1"/>
          </p:cNvPicPr>
          <p:nvPr>
            <p:ph idx="2"/>
            <p:custDataLst>
              <p:tags r:id="rId4"/>
            </p:custDataLst>
          </p:nvPr>
        </p:nvPicPr>
        <p:blipFill>
          <a:blip r:embed="rId5"/>
          <a:srcRect l="25832"/>
          <a:stretch>
            <a:fillRect/>
          </a:stretch>
        </p:blipFill>
        <p:spPr>
          <a:xfrm>
            <a:off x="5728970" y="0"/>
            <a:ext cx="3415030" cy="1662430"/>
          </a:xfrm>
          <a:prstGeom prst="rect">
            <a:avLst/>
          </a:prstGeom>
        </p:spPr>
      </p:pic>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txBox="1">
            <a:spLocks noGrp="1"/>
          </p:cNvSpPr>
          <p:nvPr>
            <p:ph type="title" idx="1"/>
            <p:custDataLst>
              <p:tags r:id="rId1"/>
            </p:custDataLst>
          </p:nvPr>
        </p:nvSpPr>
        <p:spPr>
          <a:noFill/>
          <a:ln>
            <a:noFill/>
            <a:prstDash val="sysDash"/>
          </a:ln>
        </p:spPr>
        <p:txBody>
          <a:bodyPr vert="horz" wrap="square" lIns="91440" tIns="45720" rIns="91440" bIns="45720" rtlCol="0" anchor="ctr">
            <a:normAutofit fontScale="90000"/>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lgn="l"/>
            <a:endParaRPr>
              <a:sym typeface="+mn-ea"/>
            </a:endParaRPr>
          </a:p>
        </p:txBody>
      </p:sp>
      <p:pic>
        <p:nvPicPr>
          <p:cNvPr id="6" name="图片 5" descr="C:/Users/26390/Desktop/供需因子终极数据/标准化/结构性/耦合协调分析/D_01.pngD_01"/>
          <p:cNvPicPr>
            <a:picLocks noChangeAspect="1"/>
          </p:cNvPicPr>
          <p:nvPr>
            <p:custDataLst>
              <p:tags r:id="rId2"/>
            </p:custDataLst>
          </p:nvPr>
        </p:nvPicPr>
        <p:blipFill>
          <a:blip r:embed="rId3"/>
          <a:srcRect b="7"/>
          <a:stretch>
            <a:fillRect/>
          </a:stretch>
        </p:blipFill>
        <p:spPr>
          <a:xfrm>
            <a:off x="0" y="0"/>
            <a:ext cx="9144000" cy="6465570"/>
          </a:xfrm>
          <a:prstGeom prst="rect">
            <a:avLst/>
          </a:prstGeom>
        </p:spPr>
      </p:pic>
      <p:sp>
        <p:nvSpPr>
          <p:cNvPr id="7" name="标题 1"/>
          <p:cNvSpPr>
            <a:spLocks noGrp="1"/>
          </p:cNvSpPr>
          <p:nvPr>
            <p:custDataLst>
              <p:tags r:id="rId4"/>
            </p:custDataLst>
          </p:nvPr>
        </p:nvSpPr>
        <p:spPr>
          <a:xfrm>
            <a:off x="2124075" y="0"/>
            <a:ext cx="3785870" cy="983615"/>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zh-CN" altLang="en-US" sz="1600">
                <a:solidFill>
                  <a:schemeClr val="tx1"/>
                </a:solidFill>
              </a:rPr>
              <a:t>结构性需求综合指数</a:t>
            </a:r>
            <a:r>
              <a:rPr lang="en-US" altLang="zh-CN" sz="1600">
                <a:solidFill>
                  <a:schemeClr val="tx1"/>
                </a:solidFill>
              </a:rPr>
              <a:t>D</a:t>
            </a:r>
            <a:endParaRPr lang="en-US" altLang="zh-CN" sz="1600">
              <a:solidFill>
                <a:schemeClr val="tx1"/>
              </a:solidFill>
            </a:endParaRPr>
          </a:p>
          <a:p>
            <a:pPr algn="ctr"/>
            <a:r>
              <a:rPr lang="zh-CN" altLang="en-US" sz="1600">
                <a:solidFill>
                  <a:schemeClr val="tx1"/>
                </a:solidFill>
              </a:rPr>
              <a:t>数值范围：</a:t>
            </a:r>
            <a:r>
              <a:rPr lang="en-US" altLang="zh-CN" sz="1600">
                <a:solidFill>
                  <a:schemeClr val="tx1"/>
                </a:solidFill>
              </a:rPr>
              <a:t>0–1</a:t>
            </a:r>
            <a:r>
              <a:rPr lang="zh-CN" altLang="en-US" sz="1600">
                <a:solidFill>
                  <a:schemeClr val="tx1"/>
                </a:solidFill>
              </a:rPr>
              <a:t>，越大表示需求越强（风险越高）</a:t>
            </a:r>
            <a:endParaRPr lang="zh-CN" altLang="en-US" sz="1600">
              <a:solidFill>
                <a:schemeClr val="tx1"/>
              </a:solidFill>
            </a:endParaRPr>
          </a:p>
        </p:txBody>
      </p:sp>
      <p:pic>
        <p:nvPicPr>
          <p:cNvPr id="5" name="内容占位符 4"/>
          <p:cNvPicPr>
            <a:picLocks noChangeAspect="1"/>
          </p:cNvPicPr>
          <p:nvPr>
            <p:ph idx="2"/>
            <p:custDataLst>
              <p:tags r:id="rId5"/>
            </p:custDataLst>
          </p:nvPr>
        </p:nvPicPr>
        <p:blipFill>
          <a:blip r:embed="rId6"/>
          <a:srcRect l="25003" r="7425"/>
          <a:stretch>
            <a:fillRect/>
          </a:stretch>
        </p:blipFill>
        <p:spPr>
          <a:xfrm>
            <a:off x="5909945" y="0"/>
            <a:ext cx="3234055" cy="1655445"/>
          </a:xfrm>
          <a:prstGeom prst="rect">
            <a:avLst/>
          </a:prstGeom>
        </p:spPr>
      </p:pic>
    </p:spTree>
    <p:custDataLst>
      <p:tags r:id="rId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6565" y="1340485"/>
            <a:ext cx="8134350" cy="2694305"/>
          </a:xfrm>
          <a:prstGeom prst="rect">
            <a:avLst/>
          </a:prstGeom>
        </p:spPr>
      </p:pic>
      <p:sp>
        <p:nvSpPr>
          <p:cNvPr id="2" name="标题 1"/>
          <p:cNvSpPr txBox="1">
            <a:spLocks noGrp="1"/>
          </p:cNvSpPr>
          <p:nvPr>
            <p:ph type="title" idx="1"/>
            <p:custDataLst>
              <p:tags r:id="rId2"/>
            </p:custDataLst>
          </p:nvPr>
        </p:nvSpPr>
        <p:spPr>
          <a:xfrm>
            <a:off x="456300" y="692520"/>
            <a:ext cx="8226900" cy="529200"/>
          </a:xfrm>
          <a:noFill/>
          <a:ln>
            <a:noFill/>
            <a:prstDash val="sysDash"/>
          </a:ln>
        </p:spPr>
        <p:txBody>
          <a:bodyPr vert="horz" wrap="square" lIns="91440" tIns="45720" rIns="91440" bIns="45720" rtlCol="0" anchor="ctr">
            <a:normAutofit fontScale="90000"/>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lgn="l"/>
            <a:r>
              <a:rPr>
                <a:sym typeface="+mn-ea"/>
              </a:rPr>
              <a:t>下一步：</a:t>
            </a:r>
            <a:r>
              <a:rPr lang="zh-CN" altLang="en-US">
                <a:sym typeface="+mn-ea"/>
              </a:rPr>
              <a:t>耦合协调模型分析</a:t>
            </a:r>
            <a:endParaRPr lang="zh-CN" altLang="en-US">
              <a:sym typeface="+mn-ea"/>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txBox="1">
            <a:spLocks noGrp="1"/>
          </p:cNvSpPr>
          <p:nvPr>
            <p:ph type="title" idx="1"/>
            <p:custDataLst>
              <p:tags r:id="rId1"/>
            </p:custDataLst>
          </p:nvPr>
        </p:nvSpPr>
        <p:spPr>
          <a:noFill/>
          <a:ln>
            <a:noFill/>
            <a:prstDash val="sysDash"/>
          </a:ln>
        </p:spPr>
        <p:txBody>
          <a:bodyPr vert="horz" wrap="square" lIns="91440" tIns="45720" rIns="91440" bIns="45720" rtlCol="0" anchor="ctr">
            <a:normAutofit fontScale="90000"/>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lgn="l"/>
            <a:endParaRPr>
              <a:sym typeface="+mn-ea"/>
            </a:endParaRPr>
          </a:p>
        </p:txBody>
      </p:sp>
      <p:pic>
        <p:nvPicPr>
          <p:cNvPr id="6" name="图片 5" descr="C:/Users/26390/Desktop/供需因子终极数据/标准化/结构性/耦合协调分析/CD_01.pngCD_01"/>
          <p:cNvPicPr>
            <a:picLocks noChangeAspect="1"/>
          </p:cNvPicPr>
          <p:nvPr>
            <p:custDataLst>
              <p:tags r:id="rId2"/>
            </p:custDataLst>
          </p:nvPr>
        </p:nvPicPr>
        <p:blipFill>
          <a:blip r:embed="rId3"/>
          <a:srcRect b="7"/>
          <a:stretch>
            <a:fillRect/>
          </a:stretch>
        </p:blipFill>
        <p:spPr>
          <a:xfrm>
            <a:off x="0" y="0"/>
            <a:ext cx="9144000" cy="6465570"/>
          </a:xfrm>
          <a:prstGeom prst="rect">
            <a:avLst/>
          </a:prstGeom>
        </p:spPr>
      </p:pic>
      <p:pic>
        <p:nvPicPr>
          <p:cNvPr id="5" name="内容占位符 4"/>
          <p:cNvPicPr>
            <a:picLocks noChangeAspect="1"/>
          </p:cNvPicPr>
          <p:nvPr>
            <p:ph idx="2"/>
            <p:custDataLst>
              <p:tags r:id="rId4"/>
            </p:custDataLst>
          </p:nvPr>
        </p:nvPicPr>
        <p:blipFill>
          <a:blip r:embed="rId5"/>
          <a:srcRect l="25053" r="2949"/>
          <a:stretch>
            <a:fillRect/>
          </a:stretch>
        </p:blipFill>
        <p:spPr>
          <a:xfrm>
            <a:off x="5682615" y="0"/>
            <a:ext cx="3461385" cy="1655445"/>
          </a:xfrm>
          <a:prstGeom prst="rect">
            <a:avLst/>
          </a:prstGeom>
        </p:spPr>
      </p:pic>
      <p:sp>
        <p:nvSpPr>
          <p:cNvPr id="8" name="标题 1"/>
          <p:cNvSpPr>
            <a:spLocks noGrp="1"/>
          </p:cNvSpPr>
          <p:nvPr>
            <p:custDataLst>
              <p:tags r:id="rId6"/>
            </p:custDataLst>
          </p:nvPr>
        </p:nvSpPr>
        <p:spPr>
          <a:xfrm>
            <a:off x="2124075" y="0"/>
            <a:ext cx="3785870" cy="983615"/>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zh-CN" altLang="en-US" sz="1600">
                <a:solidFill>
                  <a:schemeClr val="tx1"/>
                </a:solidFill>
              </a:rPr>
              <a:t>耦合度</a:t>
            </a:r>
            <a:r>
              <a:rPr lang="en-US" altLang="zh-CN" sz="1600">
                <a:solidFill>
                  <a:schemeClr val="tx1"/>
                </a:solidFill>
              </a:rPr>
              <a:t>CD</a:t>
            </a:r>
            <a:endParaRPr lang="en-US" altLang="zh-CN" sz="1600">
              <a:solidFill>
                <a:schemeClr val="tx1"/>
              </a:solidFill>
            </a:endParaRPr>
          </a:p>
          <a:p>
            <a:pPr algn="ctr"/>
            <a:r>
              <a:rPr lang="zh-CN" altLang="en-US" sz="1600">
                <a:solidFill>
                  <a:schemeClr val="tx1"/>
                </a:solidFill>
              </a:rPr>
              <a:t>数值范围：</a:t>
            </a:r>
            <a:r>
              <a:rPr lang="en-US" altLang="zh-CN" sz="1600">
                <a:solidFill>
                  <a:schemeClr val="tx1"/>
                </a:solidFill>
              </a:rPr>
              <a:t>0–1</a:t>
            </a:r>
            <a:r>
              <a:rPr lang="zh-CN" altLang="en-US" sz="1600">
                <a:solidFill>
                  <a:schemeClr val="tx1"/>
                </a:solidFill>
              </a:rPr>
              <a:t>，越大表示供需越平衡，系统耦合越紧密</a:t>
            </a:r>
            <a:endParaRPr lang="zh-CN" altLang="en-US" sz="1600">
              <a:solidFill>
                <a:schemeClr val="tx1"/>
              </a:solidFill>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txBox="1">
            <a:spLocks noGrp="1"/>
          </p:cNvSpPr>
          <p:nvPr>
            <p:ph type="title" idx="1"/>
            <p:custDataLst>
              <p:tags r:id="rId1"/>
            </p:custDataLst>
          </p:nvPr>
        </p:nvSpPr>
        <p:spPr>
          <a:noFill/>
          <a:ln>
            <a:noFill/>
            <a:prstDash val="sysDash"/>
          </a:ln>
        </p:spPr>
        <p:txBody>
          <a:bodyPr vert="horz" wrap="square" lIns="91440" tIns="45720" rIns="91440" bIns="45720" rtlCol="0" anchor="ctr">
            <a:normAutofit fontScale="90000"/>
          </a:bodyPr>
          <a:lstStyle>
            <a:lvl1pPr marL="0" marR="0" algn="l"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lumMod val="85000"/>
                    <a:lumOff val="15000"/>
                  </a:schemeClr>
                </a:solidFill>
                <a:latin typeface="+mj-ea"/>
                <a:ea typeface="+mj-ea"/>
                <a:cs typeface="MiSans Normal" panose="00000500000000000000" charset="-122"/>
              </a:defRPr>
            </a:lvl1pPr>
          </a:lstStyle>
          <a:p>
            <a:pPr lvl="0" algn="l"/>
            <a:endParaRPr>
              <a:sym typeface="+mn-ea"/>
            </a:endParaRPr>
          </a:p>
        </p:txBody>
      </p:sp>
      <p:pic>
        <p:nvPicPr>
          <p:cNvPr id="6" name="图片 5" descr="C:/Users/26390/Desktop/供需因子终极数据/标准化/结构性/耦合协调分析/CCD_01.pngCCD_01"/>
          <p:cNvPicPr>
            <a:picLocks noChangeAspect="1"/>
          </p:cNvPicPr>
          <p:nvPr>
            <p:custDataLst>
              <p:tags r:id="rId2"/>
            </p:custDataLst>
          </p:nvPr>
        </p:nvPicPr>
        <p:blipFill>
          <a:blip r:embed="rId3"/>
          <a:srcRect b="7"/>
          <a:stretch>
            <a:fillRect/>
          </a:stretch>
        </p:blipFill>
        <p:spPr>
          <a:xfrm>
            <a:off x="0" y="0"/>
            <a:ext cx="9144000" cy="6465570"/>
          </a:xfrm>
          <a:prstGeom prst="rect">
            <a:avLst/>
          </a:prstGeom>
        </p:spPr>
      </p:pic>
      <p:pic>
        <p:nvPicPr>
          <p:cNvPr id="2" name="内容占位符 1"/>
          <p:cNvPicPr>
            <a:picLocks noChangeAspect="1"/>
          </p:cNvPicPr>
          <p:nvPr>
            <p:ph idx="2"/>
            <p:custDataLst>
              <p:tags r:id="rId4"/>
            </p:custDataLst>
          </p:nvPr>
        </p:nvPicPr>
        <p:blipFill>
          <a:blip r:embed="rId5"/>
          <a:srcRect l="29577" r="1342"/>
          <a:stretch>
            <a:fillRect/>
          </a:stretch>
        </p:blipFill>
        <p:spPr>
          <a:xfrm>
            <a:off x="6255385" y="0"/>
            <a:ext cx="2888615" cy="1655445"/>
          </a:xfrm>
          <a:prstGeom prst="rect">
            <a:avLst/>
          </a:prstGeom>
        </p:spPr>
      </p:pic>
      <p:sp>
        <p:nvSpPr>
          <p:cNvPr id="8" name="标题 1"/>
          <p:cNvSpPr>
            <a:spLocks noGrp="1"/>
          </p:cNvSpPr>
          <p:nvPr>
            <p:custDataLst>
              <p:tags r:id="rId6"/>
            </p:custDataLst>
          </p:nvPr>
        </p:nvSpPr>
        <p:spPr>
          <a:xfrm>
            <a:off x="2124075" y="0"/>
            <a:ext cx="3785870" cy="983615"/>
          </a:xfrm>
          <a:prstGeom prst="rect">
            <a:avLst/>
          </a:prstGeom>
        </p:spPr>
        <p:txBody>
          <a:bodyPr vert="horz" wrap="square" lIns="0" tIns="0" rIns="0" bIns="0" rtlCol="0" anchor="b">
            <a:no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zh-CN" altLang="en-US" sz="1600">
                <a:solidFill>
                  <a:schemeClr val="tx1"/>
                </a:solidFill>
              </a:rPr>
              <a:t>协调度</a:t>
            </a:r>
            <a:r>
              <a:rPr lang="en-US" altLang="zh-CN" sz="1600">
                <a:solidFill>
                  <a:schemeClr val="tx1"/>
                </a:solidFill>
              </a:rPr>
              <a:t>CCD</a:t>
            </a:r>
            <a:endParaRPr lang="en-US" altLang="zh-CN" sz="1600">
              <a:solidFill>
                <a:schemeClr val="tx1"/>
              </a:solidFill>
            </a:endParaRPr>
          </a:p>
          <a:p>
            <a:pPr algn="ctr"/>
            <a:r>
              <a:rPr lang="en-US" altLang="zh-CN" sz="1600">
                <a:solidFill>
                  <a:schemeClr val="tx1"/>
                </a:solidFill>
              </a:rPr>
              <a:t>CCD </a:t>
            </a:r>
            <a:r>
              <a:rPr lang="zh-CN" altLang="en-US" sz="1600">
                <a:solidFill>
                  <a:schemeClr val="tx1"/>
                </a:solidFill>
              </a:rPr>
              <a:t>数值含义（</a:t>
            </a:r>
            <a:r>
              <a:rPr lang="en-US" altLang="zh-CN" sz="1600">
                <a:solidFill>
                  <a:schemeClr val="tx1"/>
                </a:solidFill>
              </a:rPr>
              <a:t>0–1</a:t>
            </a:r>
            <a:r>
              <a:rPr lang="zh-CN" altLang="en-US" sz="1600">
                <a:solidFill>
                  <a:schemeClr val="tx1"/>
                </a:solidFill>
              </a:rPr>
              <a:t>，越大越协调）</a:t>
            </a:r>
            <a:endParaRPr lang="zh-CN" altLang="en-US" sz="1600">
              <a:solidFill>
                <a:schemeClr val="tx1"/>
              </a:solidFill>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custDataLst>
              <p:tags r:id="rId1"/>
            </p:custDataLst>
          </p:nvPr>
        </p:nvSpPr>
        <p:spPr>
          <a:xfrm>
            <a:off x="3561715" y="260350"/>
            <a:ext cx="2019935" cy="332740"/>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zh-CN" altLang="en-US" sz="2000">
                <a:solidFill>
                  <a:schemeClr val="tx1"/>
                </a:solidFill>
              </a:rPr>
              <a:t>耦合协调</a:t>
            </a:r>
            <a:r>
              <a:rPr lang="zh-CN" altLang="en-US" sz="2000">
                <a:solidFill>
                  <a:schemeClr val="tx1"/>
                </a:solidFill>
              </a:rPr>
              <a:t>四象限</a:t>
            </a:r>
            <a:endParaRPr lang="zh-CN" altLang="en-US" sz="2000">
              <a:solidFill>
                <a:schemeClr val="tx1"/>
              </a:solidFill>
            </a:endParaRPr>
          </a:p>
        </p:txBody>
      </p:sp>
      <p:pic>
        <p:nvPicPr>
          <p:cNvPr id="7" name="图片 6" descr="耦合协调分析四象限"/>
          <p:cNvPicPr>
            <a:picLocks noChangeAspect="1"/>
          </p:cNvPicPr>
          <p:nvPr/>
        </p:nvPicPr>
        <p:blipFill>
          <a:blip r:embed="rId2"/>
          <a:stretch>
            <a:fillRect/>
          </a:stretch>
        </p:blipFill>
        <p:spPr>
          <a:xfrm>
            <a:off x="0" y="1421130"/>
            <a:ext cx="9144000" cy="5436870"/>
          </a:xfrm>
          <a:prstGeom prst="rect">
            <a:avLst/>
          </a:prstGeom>
        </p:spPr>
      </p:pic>
      <p:pic>
        <p:nvPicPr>
          <p:cNvPr id="8" name="图片 7" descr="耦合协调分析四象限"/>
          <p:cNvPicPr>
            <a:picLocks noChangeAspect="1"/>
          </p:cNvPicPr>
          <p:nvPr/>
        </p:nvPicPr>
        <p:blipFill>
          <a:blip r:embed="rId2"/>
          <a:srcRect l="3302" t="76391" r="76738" b="5722"/>
          <a:stretch>
            <a:fillRect/>
          </a:stretch>
        </p:blipFill>
        <p:spPr>
          <a:xfrm>
            <a:off x="827405" y="3069590"/>
            <a:ext cx="2808605" cy="1500505"/>
          </a:xfrm>
          <a:prstGeom prst="rect">
            <a:avLst/>
          </a:prstGeom>
        </p:spPr>
      </p:pic>
      <p:sp>
        <p:nvSpPr>
          <p:cNvPr id="9" name="矩形 8"/>
          <p:cNvSpPr/>
          <p:nvPr/>
        </p:nvSpPr>
        <p:spPr>
          <a:xfrm>
            <a:off x="271780" y="5587365"/>
            <a:ext cx="1851660" cy="953770"/>
          </a:xfrm>
          <a:prstGeom prst="rect">
            <a:avLst/>
          </a:prstGeom>
          <a:noFill/>
          <a:ln w="38100">
            <a:solidFill>
              <a:srgbClr val="FF697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00380" y="1282700"/>
            <a:ext cx="8142605" cy="4292600"/>
          </a:xfrm>
          <a:prstGeom prst="rect">
            <a:avLst/>
          </a:prstGeom>
          <a:noFill/>
        </p:spPr>
        <p:txBody>
          <a:bodyPr wrap="square" rtlCol="0">
            <a:spAutoFit/>
          </a:bodyPr>
          <a:p>
            <a:pPr>
              <a:lnSpc>
                <a:spcPct val="150000"/>
              </a:lnSpc>
            </a:pPr>
            <a:r>
              <a:rPr lang="zh-CN" altLang="en-US" sz="1400" b="1">
                <a:latin typeface="微软雅黑" panose="020B0503020204020204" charset="-122"/>
                <a:ea typeface="微软雅黑" panose="020B0503020204020204" charset="-122"/>
                <a:cs typeface="微软雅黑" panose="020B0503020204020204" charset="-122"/>
              </a:rPr>
              <a:t>四象限图可以直观看到：</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第一象限（高耦合高协调）：集中了新加坡、各国首都和经济中心，代表</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理想模式</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。这些点对应数据中的</a:t>
            </a:r>
            <a:r>
              <a:rPr lang="en-US" altLang="zh-CN" sz="1400">
                <a:latin typeface="微软雅黑" panose="020B0503020204020204" charset="-122"/>
                <a:ea typeface="微软雅黑" panose="020B0503020204020204" charset="-122"/>
                <a:cs typeface="微软雅黑" panose="020B0503020204020204" charset="-122"/>
              </a:rPr>
              <a:t>I</a:t>
            </a:r>
            <a:r>
              <a:rPr lang="zh-CN" altLang="en-US" sz="1400">
                <a:latin typeface="微软雅黑" panose="020B0503020204020204" charset="-122"/>
                <a:ea typeface="微软雅黑" panose="020B0503020204020204" charset="-122"/>
                <a:cs typeface="微软雅黑" panose="020B0503020204020204" charset="-122"/>
              </a:rPr>
              <a:t>类，</a:t>
            </a:r>
            <a:r>
              <a:rPr lang="en-US" altLang="zh-CN" sz="1400">
                <a:latin typeface="微软雅黑" panose="020B0503020204020204" charset="-122"/>
                <a:ea typeface="微软雅黑" panose="020B0503020204020204" charset="-122"/>
                <a:cs typeface="微软雅黑" panose="020B0503020204020204" charset="-122"/>
              </a:rPr>
              <a:t>CCD_struct</a:t>
            </a:r>
            <a:r>
              <a:rPr lang="zh-CN" altLang="en-US" sz="1400">
                <a:latin typeface="微软雅黑" panose="020B0503020204020204" charset="-122"/>
                <a:ea typeface="微软雅黑" panose="020B0503020204020204" charset="-122"/>
                <a:cs typeface="微软雅黑" panose="020B0503020204020204" charset="-122"/>
              </a:rPr>
              <a:t>值较高（通常</a:t>
            </a:r>
            <a:r>
              <a:rPr lang="en-US" altLang="zh-CN" sz="1400">
                <a:latin typeface="微软雅黑" panose="020B0503020204020204" charset="-122"/>
                <a:ea typeface="微软雅黑" panose="020B0503020204020204" charset="-122"/>
                <a:cs typeface="微软雅黑" panose="020B0503020204020204" charset="-122"/>
              </a:rPr>
              <a:t>&gt;0.5</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第二象限（低耦合高协调）：包括部分</a:t>
            </a:r>
            <a:r>
              <a:rPr lang="en-US" altLang="zh-CN" sz="1400">
                <a:latin typeface="微软雅黑" panose="020B0503020204020204" charset="-122"/>
                <a:ea typeface="微软雅黑" panose="020B0503020204020204" charset="-122"/>
                <a:cs typeface="微软雅黑" panose="020B0503020204020204" charset="-122"/>
              </a:rPr>
              <a:t>II</a:t>
            </a:r>
            <a:r>
              <a:rPr lang="zh-CN" altLang="en-US" sz="1400">
                <a:latin typeface="微软雅黑" panose="020B0503020204020204" charset="-122"/>
                <a:ea typeface="微软雅黑" panose="020B0503020204020204" charset="-122"/>
                <a:cs typeface="微软雅黑" panose="020B0503020204020204" charset="-122"/>
              </a:rPr>
              <a:t>类地区，如越南的</a:t>
            </a:r>
            <a:r>
              <a:rPr lang="en-US" altLang="zh-CN" sz="1400">
                <a:latin typeface="微软雅黑" panose="020B0503020204020204" charset="-122"/>
                <a:ea typeface="微软雅黑" panose="020B0503020204020204" charset="-122"/>
                <a:cs typeface="微软雅黑" panose="020B0503020204020204" charset="-122"/>
              </a:rPr>
              <a:t>Hai Duong</a:t>
            </a:r>
            <a:r>
              <a:rPr lang="zh-CN" altLang="en-US" sz="1400">
                <a:latin typeface="微软雅黑" panose="020B0503020204020204" charset="-122"/>
                <a:ea typeface="微软雅黑" panose="020B0503020204020204" charset="-122"/>
                <a:cs typeface="微软雅黑" panose="020B0503020204020204" charset="-122"/>
              </a:rPr>
              <a:t>、泰国的</a:t>
            </a:r>
            <a:r>
              <a:rPr lang="en-US" altLang="zh-CN" sz="1400">
                <a:latin typeface="微软雅黑" panose="020B0503020204020204" charset="-122"/>
                <a:ea typeface="微软雅黑" panose="020B0503020204020204" charset="-122"/>
                <a:cs typeface="微软雅黑" panose="020B0503020204020204" charset="-122"/>
              </a:rPr>
              <a:t>Satun</a:t>
            </a:r>
            <a:r>
              <a:rPr lang="zh-CN" altLang="en-US" sz="1400">
                <a:latin typeface="微软雅黑" panose="020B0503020204020204" charset="-122"/>
                <a:ea typeface="微软雅黑" panose="020B0503020204020204" charset="-122"/>
                <a:cs typeface="微软雅黑" panose="020B0503020204020204" charset="-122"/>
              </a:rPr>
              <a:t>。这些地区协调性较好但耦合度低，可能由于系统独立发展或外部支持。</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第三象限（低耦合低协调）：涵盖大多数</a:t>
            </a:r>
            <a:r>
              <a:rPr lang="en-US" altLang="zh-CN" sz="1400">
                <a:latin typeface="微软雅黑" panose="020B0503020204020204" charset="-122"/>
                <a:ea typeface="微软雅黑" panose="020B0503020204020204" charset="-122"/>
                <a:cs typeface="微软雅黑" panose="020B0503020204020204" charset="-122"/>
              </a:rPr>
              <a:t>III</a:t>
            </a:r>
            <a:r>
              <a:rPr lang="zh-CN" altLang="en-US" sz="1400">
                <a:latin typeface="微软雅黑" panose="020B0503020204020204" charset="-122"/>
                <a:ea typeface="微软雅黑" panose="020B0503020204020204" charset="-122"/>
                <a:cs typeface="微软雅黑" panose="020B0503020204020204" charset="-122"/>
              </a:rPr>
              <a:t>类地区，如东帝汶的</a:t>
            </a:r>
            <a:r>
              <a:rPr lang="en-US" altLang="zh-CN" sz="1400">
                <a:latin typeface="微软雅黑" panose="020B0503020204020204" charset="-122"/>
                <a:ea typeface="微软雅黑" panose="020B0503020204020204" charset="-122"/>
                <a:cs typeface="微软雅黑" panose="020B0503020204020204" charset="-122"/>
              </a:rPr>
              <a:t>Aileu</a:t>
            </a:r>
            <a:r>
              <a:rPr lang="zh-CN" altLang="en-US" sz="1400">
                <a:latin typeface="微软雅黑" panose="020B0503020204020204" charset="-122"/>
                <a:ea typeface="微软雅黑" panose="020B0503020204020204" charset="-122"/>
                <a:cs typeface="微软雅黑" panose="020B0503020204020204" charset="-122"/>
              </a:rPr>
              <a:t>、印尼的</a:t>
            </a:r>
            <a:r>
              <a:rPr lang="en-US" altLang="zh-CN" sz="1400">
                <a:latin typeface="微软雅黑" panose="020B0503020204020204" charset="-122"/>
                <a:ea typeface="微软雅黑" panose="020B0503020204020204" charset="-122"/>
                <a:cs typeface="微软雅黑" panose="020B0503020204020204" charset="-122"/>
              </a:rPr>
              <a:t>Aceh</a:t>
            </a:r>
            <a:r>
              <a:rPr lang="zh-CN" altLang="en-US" sz="1400">
                <a:latin typeface="微软雅黑" panose="020B0503020204020204" charset="-122"/>
                <a:ea typeface="微软雅黑" panose="020B0503020204020204" charset="-122"/>
                <a:cs typeface="微软雅黑" panose="020B0503020204020204" charset="-122"/>
              </a:rPr>
              <a:t>。这些点分布广泛，表明东南亚整体</a:t>
            </a:r>
            <a:r>
              <a:rPr lang="en-US" altLang="zh-CN" sz="1400">
                <a:latin typeface="微软雅黑" panose="020B0503020204020204" charset="-122"/>
                <a:ea typeface="微软雅黑" panose="020B0503020204020204" charset="-122"/>
                <a:cs typeface="微软雅黑" panose="020B0503020204020204" charset="-122"/>
              </a:rPr>
              <a:t>NBS</a:t>
            </a:r>
            <a:r>
              <a:rPr lang="zh-CN" altLang="en-US" sz="1400">
                <a:latin typeface="微软雅黑" panose="020B0503020204020204" charset="-122"/>
                <a:ea typeface="微软雅黑" panose="020B0503020204020204" charset="-122"/>
                <a:cs typeface="微软雅黑" panose="020B0503020204020204" charset="-122"/>
              </a:rPr>
              <a:t>供需关系脆弱。</a:t>
            </a:r>
            <a:endParaRPr lang="zh-CN" altLang="en-US" sz="140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140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400">
                <a:latin typeface="微软雅黑" panose="020B0503020204020204" charset="-122"/>
                <a:ea typeface="微软雅黑" panose="020B0503020204020204" charset="-122"/>
                <a:cs typeface="微软雅黑" panose="020B0503020204020204" charset="-122"/>
              </a:rPr>
              <a:t>第四象限（高耦合低协调）：对应</a:t>
            </a:r>
            <a:r>
              <a:rPr lang="en-US" altLang="zh-CN" sz="1400">
                <a:latin typeface="微软雅黑" panose="020B0503020204020204" charset="-122"/>
                <a:ea typeface="微软雅黑" panose="020B0503020204020204" charset="-122"/>
                <a:cs typeface="微软雅黑" panose="020B0503020204020204" charset="-122"/>
              </a:rPr>
              <a:t>IV</a:t>
            </a:r>
            <a:r>
              <a:rPr lang="zh-CN" altLang="en-US" sz="1400">
                <a:latin typeface="微软雅黑" panose="020B0503020204020204" charset="-122"/>
                <a:ea typeface="微软雅黑" panose="020B0503020204020204" charset="-122"/>
                <a:cs typeface="微软雅黑" panose="020B0503020204020204" charset="-122"/>
              </a:rPr>
              <a:t>类地区，如柬埔寨的</a:t>
            </a:r>
            <a:r>
              <a:rPr lang="en-US" altLang="zh-CN" sz="1400">
                <a:latin typeface="微软雅黑" panose="020B0503020204020204" charset="-122"/>
                <a:ea typeface="微软雅黑" panose="020B0503020204020204" charset="-122"/>
                <a:cs typeface="微软雅黑" panose="020B0503020204020204" charset="-122"/>
              </a:rPr>
              <a:t>Kratie</a:t>
            </a:r>
            <a:r>
              <a:rPr lang="zh-CN" altLang="en-US" sz="1400">
                <a:latin typeface="微软雅黑" panose="020B0503020204020204" charset="-122"/>
                <a:ea typeface="微软雅黑" panose="020B0503020204020204" charset="-122"/>
                <a:cs typeface="微软雅黑" panose="020B0503020204020204" charset="-122"/>
              </a:rPr>
              <a:t>、泰国的</a:t>
            </a:r>
            <a:r>
              <a:rPr lang="en-US" altLang="zh-CN" sz="1400">
                <a:latin typeface="微软雅黑" panose="020B0503020204020204" charset="-122"/>
                <a:ea typeface="微软雅黑" panose="020B0503020204020204" charset="-122"/>
                <a:cs typeface="微软雅黑" panose="020B0503020204020204" charset="-122"/>
              </a:rPr>
              <a:t>Ubon Ratchathani</a:t>
            </a:r>
            <a:r>
              <a:rPr lang="zh-CN" altLang="en-US" sz="1400">
                <a:latin typeface="微软雅黑" panose="020B0503020204020204" charset="-122"/>
                <a:ea typeface="微软雅黑" panose="020B0503020204020204" charset="-122"/>
                <a:cs typeface="微软雅黑" panose="020B0503020204020204" charset="-122"/>
              </a:rPr>
              <a:t>。这些地区系统互动强但协调差，可能由于快速开发导致生态压力。</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tags/tag1.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01.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9.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9"/>
</p:tagLst>
</file>

<file path=ppt/tags/tag111.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6.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8"/>
</p:tagLst>
</file>

<file path=ppt/tags/tag119.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1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9"/>
</p:tagLst>
</file>

<file path=ppt/tags/tag120.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2.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25.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26.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30.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1"/>
</p:tagLst>
</file>

<file path=ppt/tags/tag131.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32.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1"/>
</p:tagLst>
</file>

<file path=ppt/tags/tag133.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4.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3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38.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9.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40.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4.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408"/>
</p:tagLst>
</file>

<file path=ppt/tags/tag145.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6.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7.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8.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149.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153.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4.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6.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9"/>
</p:tagLst>
</file>

<file path=ppt/tags/tag1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6"/>
</p:tagLst>
</file>

<file path=ppt/tags/tag161.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2.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3.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8"/>
</p:tagLst>
</file>

<file path=ppt/tags/tag165.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6.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7.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8616"/>
</p:tagLst>
</file>

<file path=ppt/tags/tag168.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TEMPLATE_CATEGORY" val="custom"/>
  <p:tag name="KSO_WM_TEMPLATE_INDEX" val="20238616"/>
</p:tagLst>
</file>

<file path=ppt/tags/tag169.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1.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2.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8616"/>
  <p:tag name="KSO_WM_TEMPLATE_CATEGORY" val="custom"/>
  <p:tag name="KSO_WM_TEMPLATE_MASTER_TYPE"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1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1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1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18.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BEAUTIFY_FLAG" val="#wm#"/>
  <p:tag name="KSO_WM_UNIT_TYPE" val="i"/>
  <p:tag name="KSO_WM_UNIT_INDEX" val="9"/>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BEAUTIFY_FLAG" val="#wm#"/>
  <p:tag name="KSO_WM_UNIT_TYPE" val="i"/>
  <p:tag name="KSO_WM_UNIT_INDEX" val="1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 name="KSO_WM_BEAUTIFY_FLAG" val="#wm#"/>
</p:tagLst>
</file>

<file path=ppt/tags/tag184.xml><?xml version="1.0" encoding="utf-8"?>
<p:tagLst xmlns:p="http://schemas.openxmlformats.org/presentationml/2006/main">
  <p:tag name="KSO_WM_UNIT_ISCONTENTSTITLE" val="0"/>
  <p:tag name="KSO_WM_UNIT_ISNUMDGMTITLE" val="0"/>
  <p:tag name="KSO_WM_UNIT_PRESET_TEXT" val=" 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185.xml><?xml version="1.0" encoding="utf-8"?>
<p:tagLst xmlns:p="http://schemas.openxmlformats.org/presentationml/2006/main">
  <p:tag name="KSO_WM_UNIT_ISCONTENTSTITLE" val="0"/>
  <p:tag name="KSO_WM_UNIT_ISNUMDGMTITLE" val="0"/>
  <p:tag name="KSO_WM_UNIT_PRESET_TEXT" val="单击此处&#10;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 name="KSO_WM_UNIT_TEXT_LAYER_COUNT" val="1"/>
</p:tagLst>
</file>

<file path=ppt/tags/tag19.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1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Lst>
</file>

<file path=ppt/tags/tag1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Lst>
</file>

<file path=ppt/tags/tag1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Lst>
</file>

<file path=ppt/tags/tag2.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3*i*6"/>
  <p:tag name="KSO_WM_UNIT_LAYERLEVEL" val="1"/>
  <p:tag name="KSO_WM_TAG_VERSION" val="3.0"/>
</p:tagLst>
</file>

<file path=ppt/tags/tag201.xml><?xml version="1.0" encoding="utf-8"?>
<p:tagLst xmlns:p="http://schemas.openxmlformats.org/presentationml/2006/main">
  <p:tag name="KSO_WM_UNIT_ISCONTENTSTITLE" val="1"/>
  <p:tag name="KSO_WM_UNIT_ISNUMDGMTITLE" val="0"/>
  <p:tag name="KSO_WM_UNIT_PRESET_TEXT" val="CONTENTS"/>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3*i*7"/>
  <p:tag name="KSO_WM_UNIT_LAYERLEVEL" val="1"/>
  <p:tag name="KSO_WM_TAG_VERSION" val="3.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BEAUTIFY_FLAG" val="#wm#"/>
  <p:tag name="KSO_WM_UNIT_TYPE" val="i"/>
  <p:tag name="KSO_WM_UNIT_INDEX" val="8"/>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9"/>
  <p:tag name="KSO_WM_UNIT_LAYERLEVEL" val="1"/>
  <p:tag name="KSO_WM_TAG_VERSION" val="3.0"/>
  <p:tag name="KSO_WM_BEAUTIFY_FLAG" val="#wm#"/>
  <p:tag name="KSO_WM_UNIT_TYPE" val="i"/>
  <p:tag name="KSO_WM_UNIT_INDEX" val="9"/>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211.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212.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2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TYPE" val="i"/>
  <p:tag name="KSO_WM_UNIT_INDEX" val="4"/>
</p:tagLst>
</file>

<file path=ppt/tags/tag2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2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3.0"/>
  <p:tag name="KSO_WM_UNIT_TYPE" val="i"/>
  <p:tag name="KSO_WM_UNIT_INDEX" val="6"/>
</p:tagLst>
</file>

<file path=ppt/tags/tag2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UNIT_TYPE" val="i"/>
  <p:tag name="KSO_WM_UNIT_INDEX" val="7"/>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BEAUTIFY_FLAG" val="#wm#"/>
  <p:tag name="KSO_WM_UNIT_TYPE" val="i"/>
  <p:tag name="KSO_WM_UNIT_INDEX" val="8"/>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9"/>
  <p:tag name="KSO_WM_UNIT_LAYERLEVEL" val="1"/>
  <p:tag name="KSO_WM_TAG_VERSION" val="3.0"/>
  <p:tag name="KSO_WM_BEAUTIFY_FLAG" val="#wm#"/>
  <p:tag name="KSO_WM_UNIT_TYPE" val="i"/>
  <p:tag name="KSO_WM_UNIT_INDEX" val="9"/>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0"/>
  <p:tag name="KSO_WM_UNIT_LAYERLEVEL" val="1"/>
  <p:tag name="KSO_WM_TAG_VERSION" val="3.0"/>
  <p:tag name="KSO_WM_BEAUTIFY_FLAG" val="#wm#"/>
  <p:tag name="KSO_WM_UNIT_TYPE" val="i"/>
  <p:tag name="KSO_WM_UNIT_INDEX" val="10"/>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25.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 name="KSO_WM_UNIT_TEXT_LAYER_COUNT" val="1"/>
</p:tagLst>
</file>

<file path=ppt/tags/tag23.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2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 name="KSO_WM_UNIT_TEXT_LAYER_COUNT" val="1"/>
</p:tagLst>
</file>

<file path=ppt/tags/tag232.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233.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237.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4.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9"/>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2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248.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24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25.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2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2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2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2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TYPE" val="i"/>
  <p:tag name="KSO_WM_UNIT_INDEX" val="8"/>
</p:tagLst>
</file>

<file path=ppt/tags/tag261.xml><?xml version="1.0" encoding="utf-8"?>
<p:tagLst xmlns:p="http://schemas.openxmlformats.org/presentationml/2006/main">
  <p:tag name="KSO_WM_UNIT_ISCONTENTSTITLE" val="0"/>
  <p:tag name="KSO_WM_UNIT_ISNUMDGMTITLE" val="0"/>
  <p:tag name="KSO_WM_UNIT_PRESET_TEXT" val="THANK"/>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BEAUTIFY_FLAG" val="#wm#"/>
  <p:tag name="KSO_WM_UNIT_TYPE" val="i"/>
  <p:tag name="KSO_WM_UNIT_INDEX" val="9"/>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BEAUTIFY_FLAG" val="#wm#"/>
  <p:tag name="KSO_WM_UNIT_TYPE" val="i"/>
  <p:tag name="KSO_WM_UNIT_INDEX" val="10"/>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 name="KSO_WM_UNIT_TEXT_LAYER_COUNT"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7.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TEXT_LAYER_COUNT" val="1"/>
  <p:tag name="KSO_WM_TEMPLATE_CATEGORY" val="custom"/>
  <p:tag name="KSO_WM_TEMPLATE_INDEX" val="20230313"/>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3"/>
</p:tagLst>
</file>

<file path=ppt/tags/tag273.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3"/>
  <p:tag name="KSO_WM_TEMPLATE_THUMBS_INDEX" val="1、9"/>
</p:tagLst>
</file>

<file path=ppt/tags/tag274.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313_1*b*1"/>
  <p:tag name="KSO_WM_TEMPLATE_CATEGORY" val="custom"/>
  <p:tag name="KSO_WM_TEMPLATE_INDEX" val="20230313"/>
  <p:tag name="KSO_WM_UNIT_LAYERLEVEL" val="1"/>
  <p:tag name="KSO_WM_TAG_VERSION" val="3.0"/>
  <p:tag name="KSO_WM_BEAUTIFY_FLAG" val="#wm#"/>
  <p:tag name="KSO_WM_UNIT_CONTENT_GROUP_TYPE" val="contentchip"/>
  <p:tag name="KSO_WM_UNIT_TEXT_TYPE" val="1"/>
  <p:tag name="KSO_WM_UNIT_PRESET_TEXT" val=" WPS,a click to unlimited possibilities"/>
</p:tagLst>
</file>

<file path=ppt/tags/tag2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3_1*a*1"/>
  <p:tag name="KSO_WM_TEMPLATE_CATEGORY" val="custom"/>
  <p:tag name="KSO_WM_TEMPLATE_INDEX" val="20230313"/>
  <p:tag name="KSO_WM_UNIT_LAYERLEVEL" val="1"/>
  <p:tag name="KSO_WM_TAG_VERSION" val="3.0"/>
  <p:tag name="KSO_WM_BEAUTIFY_FLAG" val="#wm#"/>
  <p:tag name="KSO_WM_UNIT_TEXT_TYPE" val="1"/>
  <p:tag name="KSO_WM_UNIT_PRESET_TEXT" val="单击此处&#10;添加文档标题"/>
</p:tagLst>
</file>

<file path=ppt/tags/tag276.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1"/>
  <p:tag name="KSO_WM_UNIT_ID" val="_1*f*1"/>
  <p:tag name="KSO_WM_TEMPLATE_CATEGORY" val="custom"/>
  <p:tag name="KSO_WM_TEMPLATE_INDEX" val="20230313"/>
  <p:tag name="KSO_WM_UNIT_LAYERLEVEL" val="1"/>
  <p:tag name="KSO_WM_TAG_VERSION" val="3.0"/>
  <p:tag name="KSO_WM_BEAUTIFY_FLAG" val="#wm#"/>
  <p:tag name="KSO_WM_UNIT_CONTENT_GROUP_TYPE" val="contentchip"/>
  <p:tag name="KSO_WM_UNIT_TEXT_LAYER_COUNT" val="1"/>
  <p:tag name="KSO_WM_UNIT_PRESET_TEXT_INDEX" val="-1"/>
  <p:tag name="KSO_WM_UNIT_PRESET_TEXT_LEN" val="0"/>
  <p:tag name="KSO_WM_UNIT_PRESET_TEXT" val="署名占位符"/>
</p:tagLst>
</file>

<file path=ppt/tags/tag277.xml><?xml version="1.0" encoding="utf-8"?>
<p:tagLst xmlns:p="http://schemas.openxmlformats.org/presentationml/2006/main">
  <p:tag name="KSO_WM_SLIDE_ID" val="custom20230313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0313"/>
  <p:tag name="KSO_WM_SLIDE_LAYOUT" val="a_b_f"/>
  <p:tag name="KSO_WM_SLIDE_LAYOUT_CNT" val="1_1_1"/>
  <p:tag name="KSO_WM_TEMPLATE_THUMBS_INDEX" val="1、9"/>
  <p:tag name="KSO_WM_SLIDE_CONTENT_AREA" val="{&quot;left&quot;:&quot;82.85&quot;,&quot;top&quot;:&quot;134.25&quot;,&quot;width&quot;:&quot;522.85&quot;,&quot;height&quot;:&quot;252.35&quot;}"/>
  <p:tag name="KSO_WM_SLIDE_THEME_ID" val="3303401"/>
  <p:tag name="KSO_WM_SLIDE_THEME_NAME" val="典雅线条之美主题"/>
</p:tagLst>
</file>

<file path=ppt/tags/tag278.xml><?xml version="1.0" encoding="utf-8"?>
<p:tagLst xmlns:p="http://schemas.openxmlformats.org/presentationml/2006/main">
  <p:tag name="KSO_WM_UNIT_TYPE" val="a"/>
  <p:tag name="KSO_WM_UNIT_INDEX" val="1"/>
  <p:tag name="KSO_WM_BEAUTIFY_FLAG" val="#wm#"/>
  <p:tag name="KSO_WM_TAG_VERSION" val="3.0"/>
  <p:tag name="KSO_WM_UNIT_PRESET_TEXT" val="单击此处添加标题"/>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 name="KSO_WM_UNIT_ID" val="_2*a*1"/>
  <p:tag name="KSO_WM_UNIT_CONTENT_GROUP_TYPE" val="titlestyle"/>
</p:tagLst>
</file>

<file path=ppt/tags/tag279.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28.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0.xml><?xml version="1.0" encoding="utf-8"?>
<p:tagLst xmlns:p="http://schemas.openxmlformats.org/presentationml/2006/main">
  <p:tag name="KSO_WM_UNIT_INDEX" val="1"/>
  <p:tag name="KSO_WM_UNIT_TYPE" val="j"/>
  <p:tag name="KSO_WM_BEAUTIFY_FLAG" val="#wm#"/>
</p:tagLst>
</file>

<file path=ppt/tags/tag2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2"/>
  <p:tag name="KSO_WM_TEMPLATE_CATEGORY" val="custom"/>
  <p:tag name="KSO_WM_TEMPLATE_INDEX" val="40492973"/>
  <p:tag name="KSO_WM_UNIT_LAYERLEVEL" val="1"/>
  <p:tag name="KSO_WM_TAG_VERSION" val="3.0"/>
  <p:tag name="KSO_WM_BEAUTIFY_FLAG" val="#wm#"/>
  <p:tag name="KSO_WM_UNIT_VALUE" val="30"/>
  <p:tag name="KSO_WM_DIAGRAM_GROUP_CODE" val="l1-1"/>
  <p:tag name="KSO_WM_UNIT_TEXT_TYPE" val="1"/>
  <p:tag name="KSO_WM_UNIT_PRESET_TEXT" val="单击此处添加标题"/>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83.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2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285.xml><?xml version="1.0" encoding="utf-8"?>
<p:tagLst xmlns:p="http://schemas.openxmlformats.org/presentationml/2006/main">
  <p:tag name="KSO_WM_UNIT_INDEX" val="1"/>
  <p:tag name="KSO_WM_UNIT_TYPE" val="j"/>
  <p:tag name="KSO_WM_BEAUTIFY_FLAG" val="#wm#"/>
</p:tagLst>
</file>

<file path=ppt/tags/tag28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2"/>
  <p:tag name="KSO_WM_TEMPLATE_CATEGORY" val="custom"/>
  <p:tag name="KSO_WM_TEMPLATE_INDEX" val="40492973"/>
  <p:tag name="KSO_WM_UNIT_LAYERLEVEL" val="1"/>
  <p:tag name="KSO_WM_TAG_VERSION" val="3.0"/>
  <p:tag name="KSO_WM_BEAUTIFY_FLAG" val="#wm#"/>
  <p:tag name="KSO_WM_UNIT_VALUE" val="30"/>
  <p:tag name="KSO_WM_DIAGRAM_GROUP_CODE" val="l1-1"/>
  <p:tag name="KSO_WM_UNIT_TEXT_TYPE" val="1"/>
  <p:tag name="KSO_WM_UNIT_PRESET_TEXT" val="单击此处添加标题"/>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88.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289.xml><?xml version="1.0" encoding="utf-8"?>
<p:tagLst xmlns:p="http://schemas.openxmlformats.org/presentationml/2006/main">
  <p:tag name="KSO_WM_UNIT_TYPE" val="a"/>
  <p:tag name="KSO_WM_UNIT_INDEX" val="1"/>
  <p:tag name="KSO_WM_BEAUTIFY_FLAG" val="#wm#"/>
  <p:tag name="KSO_WM_TAG_VERSION" val="3.0"/>
  <p:tag name="KSO_WM_UNIT_PRESET_TEXT" val="单击此处添加标题"/>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 name="KSO_WM_UNIT_ID" val="_2*a*1"/>
  <p:tag name="KSO_WM_UNIT_CONTENT_GROUP_TYPE" val="titlestyle"/>
</p:tagLst>
</file>

<file path=ppt/tags/tag29.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0.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2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292.xml><?xml version="1.0" encoding="utf-8"?>
<p:tagLst xmlns:p="http://schemas.openxmlformats.org/presentationml/2006/main">
  <p:tag name="KSO_WM_UNIT_INDEX" val="1"/>
  <p:tag name="KSO_WM_UNIT_TYPE" val="j"/>
  <p:tag name="KSO_WM_BEAUTIFY_FLAG" val="#wm#"/>
</p:tagLst>
</file>

<file path=ppt/tags/tag2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9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2"/>
  <p:tag name="KSO_WM_TEMPLATE_CATEGORY" val="custom"/>
  <p:tag name="KSO_WM_TEMPLATE_INDEX" val="40492973"/>
  <p:tag name="KSO_WM_UNIT_LAYERLEVEL" val="1"/>
  <p:tag name="KSO_WM_TAG_VERSION" val="3.0"/>
  <p:tag name="KSO_WM_BEAUTIFY_FLAG" val="#wm#"/>
  <p:tag name="KSO_WM_UNIT_VALUE" val="30"/>
  <p:tag name="KSO_WM_DIAGRAM_GROUP_CODE" val="l1-1"/>
  <p:tag name="KSO_WM_UNIT_TEXT_TYPE" val="1"/>
  <p:tag name="KSO_WM_UNIT_PRESET_TEXT" val="单击此处添加标题"/>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2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297.xml><?xml version="1.0" encoding="utf-8"?>
<p:tagLst xmlns:p="http://schemas.openxmlformats.org/presentationml/2006/main">
  <p:tag name="KSO_WM_UNIT_INDEX" val="1"/>
  <p:tag name="KSO_WM_UNIT_TYPE" val="j"/>
  <p:tag name="KSO_WM_BEAUTIFY_FLAG" val="#wm#"/>
</p:tagLst>
</file>

<file path=ppt/tags/tag2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29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2"/>
  <p:tag name="KSO_WM_TEMPLATE_CATEGORY" val="custom"/>
  <p:tag name="KSO_WM_TEMPLATE_INDEX" val="40492973"/>
  <p:tag name="KSO_WM_UNIT_LAYERLEVEL" val="1"/>
  <p:tag name="KSO_WM_TAG_VERSION" val="3.0"/>
  <p:tag name="KSO_WM_BEAUTIFY_FLAG" val="#wm#"/>
  <p:tag name="KSO_WM_UNIT_VALUE" val="30"/>
  <p:tag name="KSO_WM_DIAGRAM_GROUP_CODE" val="l1-1"/>
  <p:tag name="KSO_WM_UNIT_TEXT_TYPE" val="1"/>
  <p:tag name="KSO_WM_UNIT_PRESET_TEXT" val="单击此处添加标题"/>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0.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2"/>
  <p:tag name="KSO_WM_TEMPLATE_CATEGORY" val="custom"/>
  <p:tag name="KSO_WM_TEMPLATE_INDEX" val="40492973"/>
  <p:tag name="KSO_WM_UNIT_LAYERLEVEL" val="1"/>
  <p:tag name="KSO_WM_TAG_VERSION" val="3.0"/>
  <p:tag name="KSO_WM_BEAUTIFY_FLAG" val="#wm#"/>
  <p:tag name="KSO_WM_UNIT_VALUE" val="30"/>
  <p:tag name="KSO_WM_DIAGRAM_GROUP_CODE" val="l1-1"/>
  <p:tag name="KSO_WM_UNIT_TEXT_TYPE" val="1"/>
  <p:tag name="KSO_WM_UNIT_PRESET_TEXT" val="单击此处添加标题"/>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3.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4.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5.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6.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7.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8.xml><?xml version="1.0" encoding="utf-8"?>
<p:tagLst xmlns:p="http://schemas.openxmlformats.org/presentationml/2006/main">
  <p:tag name="KSO_WM_BEAUTIFY_FLAG" val="#wm#"/>
  <p:tag name="KSO_WM_TEMPLATE_CATEGORY" val="custom"/>
  <p:tag name="KSO_WM_TEMPLATE_INDEX" val="20230313"/>
  <p:tag name="KSO_WM_SLIDE_TYPE" val="text"/>
  <p:tag name="KSO_WM_SLIDE_ID" val="custom20230313_8"/>
  <p:tag name="KSO_WM_TEMPLATE_SUBCATEGORY" val="29"/>
  <p:tag name="KSO_WM_TEMPLATE_MASTER_TYPE" val="0"/>
  <p:tag name="KSO_WM_TEMPLATE_COLOR_TYPE" val="0"/>
  <p:tag name="KSO_WM_SLIDE_ITEM_CNT" val="0"/>
  <p:tag name="KSO_WM_SLIDE_INDEX" val="8"/>
  <p:tag name="KSO_WM_TAG_VERSION" val="3.0"/>
  <p:tag name="KSO_WM_SLIDE_SUBTYPE" val="pureTxt"/>
  <p:tag name="KSO_WM_SLIDE_SIZE" val="863*444"/>
  <p:tag name="KSO_WM_SLIDE_POSITION" val="47*47"/>
  <p:tag name="KSO_WM_SLIDE_LAYOUT" val="a_f"/>
  <p:tag name="KSO_WM_SLIDE_LAYOUT_CNT" val="1_1"/>
  <p:tag name="KSO_WM_SPECIAL_SOURCE" val="bdnull"/>
  <p:tag name="KSO_WM_SLIDE_LAYOUT_NAME" val="标题和内容"/>
</p:tagLst>
</file>

<file path=ppt/tags/tag30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31.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311.xml><?xml version="1.0" encoding="utf-8"?>
<p:tagLst xmlns:p="http://schemas.openxmlformats.org/presentationml/2006/main">
  <p:tag name="KSO_WM_BEAUTIFY_FLAG" val="#wm#"/>
  <p:tag name="KSO_WM_TEMPLATE_CATEGORY" val="custom"/>
  <p:tag name="KSO_WM_TEMPLATE_INDEX" val="20230313"/>
</p:tagLst>
</file>

<file path=ppt/tags/tag3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3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314.xml><?xml version="1.0" encoding="utf-8"?>
<p:tagLst xmlns:p="http://schemas.openxmlformats.org/presentationml/2006/main">
  <p:tag name="KSO_WM_BEAUTIFY_FLAG" val="#wm#"/>
  <p:tag name="KSO_WM_TEMPLATE_CATEGORY" val="custom"/>
  <p:tag name="KSO_WM_TEMPLATE_INDEX" val="20230313"/>
</p:tagLst>
</file>

<file path=ppt/tags/tag3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 name="KSO_WM_UNIT_TEXT_LAYER_COUNT" val="1"/>
</p:tagLst>
</file>

<file path=ppt/tags/tag3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317.xml><?xml version="1.0" encoding="utf-8"?>
<p:tagLst xmlns:p="http://schemas.openxmlformats.org/presentationml/2006/main">
  <p:tag name="KSO_WM_BEAUTIFY_FLAG" val="#wm#"/>
  <p:tag name="KSO_WM_TEMPLATE_CATEGORY" val="custom"/>
  <p:tag name="KSO_WM_TEMPLATE_INDEX" val="20230313"/>
</p:tagLst>
</file>

<file path=ppt/tags/tag3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8"/>
</p:tagLst>
</file>

<file path=ppt/tags/tag33.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9"/>
</p:tagLst>
</file>

<file path=ppt/tags/tag34.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39.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4.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4.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1"/>
</p:tagLst>
</file>

<file path=ppt/tags/tag45.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6.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1"/>
</p:tagLst>
</file>

<file path=ppt/tags/tag47.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2.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408"/>
</p:tagLst>
</file>

<file path=ppt/tags/tag59.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63.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67.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Lst>
</file>

<file path=ppt/tags/tag70.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9"/>
</p:tagLst>
</file>

<file path=ppt/tags/tag7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6"/>
</p:tagLst>
</file>

<file path=ppt/tags/tag7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8"/>
</p:tagLst>
</file>

<file path=ppt/tags/tag79.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54"/>
</p:tagLst>
</file>

<file path=ppt/tags/tag80.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8616"/>
</p:tagLst>
</file>

<file path=ppt/tags/tag82.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TEMPLATE_CATEGORY" val="custom"/>
  <p:tag name="KSO_WM_TEMPLATE_INDEX" val="20238616"/>
</p:tagLst>
</file>

<file path=ppt/tags/tag8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8616"/>
  <p:tag name="KSO_WM_TEMPLATE_CATEGORY" val="custom"/>
  <p:tag name="KSO_WM_TEMPLATE_MASTER_TYPE" val="0"/>
</p:tagLst>
</file>

<file path=ppt/tags/tag87.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Lst>
</file>

<file path=ppt/tags/tag9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54"/>
</p:tagLst>
</file>

<file path=ppt/tags/tag9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9"/>
</p:tagLst>
</file>

<file path=ppt/tags/tag99.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简约风灰黑色通用职场办公">
  <a:themeElements>
    <a:clrScheme name="简约灰黑">
      <a:dk1>
        <a:srgbClr val="000000"/>
      </a:dk1>
      <a:lt1>
        <a:srgbClr val="FFFFFF"/>
      </a:lt1>
      <a:dk2>
        <a:srgbClr val="0A0A0A"/>
      </a:dk2>
      <a:lt2>
        <a:srgbClr val="F8F8F8"/>
      </a:lt2>
      <a:accent1>
        <a:srgbClr val="A59FAD"/>
      </a:accent1>
      <a:accent2>
        <a:srgbClr val="787BA2"/>
      </a:accent2>
      <a:accent3>
        <a:srgbClr val="BFADC8"/>
      </a:accent3>
      <a:accent4>
        <a:srgbClr val="A0927A"/>
      </a:accent4>
      <a:accent5>
        <a:srgbClr val="A68E74"/>
      </a:accent5>
      <a:accent6>
        <a:srgbClr val="A5A377"/>
      </a:accent6>
      <a:hlink>
        <a:srgbClr val="5F5F5F"/>
      </a:hlink>
      <a:folHlink>
        <a:srgbClr val="919191"/>
      </a:folHlink>
    </a:clrScheme>
    <a:fontScheme name="主题字体">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简约风灰黑色通用职场办公">
  <a:themeElements>
    <a:clrScheme name="">
      <a:dk1>
        <a:srgbClr val="000000"/>
      </a:dk1>
      <a:lt1>
        <a:srgbClr val="FFFFFF"/>
      </a:lt1>
      <a:dk2>
        <a:srgbClr val="0A0A0A"/>
      </a:dk2>
      <a:lt2>
        <a:srgbClr val="F8F8F8"/>
      </a:lt2>
      <a:accent1>
        <a:srgbClr val="A59FAD"/>
      </a:accent1>
      <a:accent2>
        <a:srgbClr val="787BA2"/>
      </a:accent2>
      <a:accent3>
        <a:srgbClr val="BFADC8"/>
      </a:accent3>
      <a:accent4>
        <a:srgbClr val="A0927A"/>
      </a:accent4>
      <a:accent5>
        <a:srgbClr val="A68E74"/>
      </a:accent5>
      <a:accent6>
        <a:srgbClr val="A5A377"/>
      </a:accent6>
      <a:hlink>
        <a:srgbClr val="5F5F5F"/>
      </a:hlink>
      <a:folHlink>
        <a:srgbClr val="919191"/>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自定义 103">
      <a:dk1>
        <a:srgbClr val="000000"/>
      </a:dk1>
      <a:lt1>
        <a:srgbClr val="FFFFFF"/>
      </a:lt1>
      <a:dk2>
        <a:srgbClr val="690D4D"/>
      </a:dk2>
      <a:lt2>
        <a:srgbClr val="FEF8FC"/>
      </a:lt2>
      <a:accent1>
        <a:srgbClr val="F187CD"/>
      </a:accent1>
      <a:accent2>
        <a:srgbClr val="DC95D4"/>
      </a:accent2>
      <a:accent3>
        <a:srgbClr val="C7A3DB"/>
      </a:accent3>
      <a:accent4>
        <a:srgbClr val="B1B1E3"/>
      </a:accent4>
      <a:accent5>
        <a:srgbClr val="9CBFEA"/>
      </a:accent5>
      <a:accent6>
        <a:srgbClr val="87CDF1"/>
      </a:accent6>
      <a:hlink>
        <a:srgbClr val="0563C1"/>
      </a:hlink>
      <a:folHlink>
        <a:srgbClr val="954F72"/>
      </a:folHlink>
    </a:clrScheme>
    <a:fontScheme name="自定义 95">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3750</Words>
  <Application>WPS 演示</Application>
  <PresentationFormat/>
  <Paragraphs>102</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17</vt:i4>
      </vt:variant>
    </vt:vector>
  </HeadingPairs>
  <TitlesOfParts>
    <vt:vector size="31" baseType="lpstr">
      <vt:lpstr>Arial</vt:lpstr>
      <vt:lpstr>宋体</vt:lpstr>
      <vt:lpstr>Wingdings</vt:lpstr>
      <vt:lpstr>MiSans</vt:lpstr>
      <vt:lpstr>Wingdings</vt:lpstr>
      <vt:lpstr>MiSans Normal</vt:lpstr>
      <vt:lpstr>MiSans Heavy</vt:lpstr>
      <vt:lpstr>微软雅黑</vt:lpstr>
      <vt:lpstr>Arial Unicode MS</vt:lpstr>
      <vt:lpstr>Calibri</vt:lpstr>
      <vt:lpstr>默认设计模板</vt:lpstr>
      <vt:lpstr>简约风灰黑色通用职场办公</vt:lpstr>
      <vt:lpstr>1_简约风灰黑色通用职场办公</vt:lpstr>
      <vt:lpstr>Office 主题</vt:lpstr>
      <vt:lpstr>研究进度汇报</vt:lpstr>
      <vt:lpstr>下一步：供需水平量化计算</vt:lpstr>
      <vt:lpstr>PowerPoint 演示文稿</vt:lpstr>
      <vt:lpstr>PowerPoint 演示文稿</vt:lpstr>
      <vt:lpstr>下一步：耦合协调模型分析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北京大学“NBS全球创新中心”</vt:lpstr>
      <vt:lpstr>全球首个NbS城市中心——上海中心成立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徐灏钰</dc:creator>
  <cp:lastModifiedBy></cp:lastModifiedBy>
  <cp:revision>62</cp:revision>
  <dcterms:created xsi:type="dcterms:W3CDTF">2025-07-23T00:59:00Z</dcterms:created>
  <dcterms:modified xsi:type="dcterms:W3CDTF">2025-11-16T10:45:33Z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F03F33A8E588428AB41147894B8B1B4C_13</vt:lpwstr>
  </property>
</Properties>
</file>